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s/comment3.xml" ContentType="application/vnd.openxmlformats-officedocument.presentationml.comment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лена" initials="а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59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11-16T21:50:47.538" idx="1">
    <p:pos x="5530" y="49"/>
    <p:text>Работа индивидуальная:
1. В задании ребенок может нажать на знак звука и прослушать задание.
2. Дав ответ, можно просмотреть его правильность.
Фротальная работа:
1. Педагог читает задание.
2. Выслушивает ответы.
3. Просматривает с детьми ход решения. 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11-16T22:12:34.582" idx="2">
    <p:pos x="5568" y="25"/>
    <p:text>Решая данные задачи у ребенка формируется алгоритм решения:
1. Изучить условия
2. Понять вопрос
3. Дать ответ
4. Проверить правильность решения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11-16T22:17:05.083" idx="3">
    <p:pos x="5366" y="48"/>
    <p:text>Задания включают в себя восприятие:
1. Визуализация
2. Аудио
Их интеграция позволяет не только закрепить пройденный материал, но и обучить ребенка.</p:tex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FFEFD1"/>
            </a:gs>
            <a:gs pos="86000">
              <a:srgbClr val="F0EBD5">
                <a:alpha val="44000"/>
              </a:srgbClr>
            </a:gs>
            <a:gs pos="100000">
              <a:srgbClr val="D1C39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18" Type="http://schemas.openxmlformats.org/officeDocument/2006/relationships/image" Target="../media/image1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17" Type="http://schemas.openxmlformats.org/officeDocument/2006/relationships/image" Target="../media/image16.gif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5" Type="http://schemas.openxmlformats.org/officeDocument/2006/relationships/image" Target="../media/image14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8.gif"/><Relationship Id="rId7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0.gif"/><Relationship Id="rId7" Type="http://schemas.openxmlformats.org/officeDocument/2006/relationships/image" Target="../media/image23.gif"/><Relationship Id="rId12" Type="http://schemas.openxmlformats.org/officeDocument/2006/relationships/comments" Target="../comments/comment2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microsoft.com/office/2007/relationships/media" Target="../media/media2.mp3"/><Relationship Id="rId4" Type="http://schemas.microsoft.com/office/2007/relationships/media" Target="../media/media3.mp3"/><Relationship Id="rId9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0.gif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6.gif"/><Relationship Id="rId5" Type="http://schemas.openxmlformats.org/officeDocument/2006/relationships/image" Target="../media/image19.png"/><Relationship Id="rId10" Type="http://schemas.openxmlformats.org/officeDocument/2006/relationships/comments" Target="../comments/comment3.xml"/><Relationship Id="rId4" Type="http://schemas.microsoft.com/office/2007/relationships/media" Target="../media/media4.mp3"/><Relationship Id="rId9" Type="http://schemas.microsoft.com/office/2007/relationships/media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0.gif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9.gif"/><Relationship Id="rId5" Type="http://schemas.openxmlformats.org/officeDocument/2006/relationships/image" Target="../media/image19.png"/><Relationship Id="rId4" Type="http://schemas.microsoft.com/office/2007/relationships/media" Target="../media/media5.mp3"/><Relationship Id="rId9" Type="http://schemas.microsoft.com/office/2007/relationships/media" Target="../media/media2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0.gif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2.gif"/><Relationship Id="rId11" Type="http://schemas.microsoft.com/office/2007/relationships/media" Target="../media/media2.mp3"/><Relationship Id="rId5" Type="http://schemas.openxmlformats.org/officeDocument/2006/relationships/image" Target="../media/image19.png"/><Relationship Id="rId10" Type="http://schemas.openxmlformats.org/officeDocument/2006/relationships/image" Target="../media/image36.gif"/><Relationship Id="rId4" Type="http://schemas.microsoft.com/office/2007/relationships/media" Target="../media/media6.mp3"/><Relationship Id="rId9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20.gif"/><Relationship Id="rId7" Type="http://schemas.openxmlformats.org/officeDocument/2006/relationships/image" Target="../media/image38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7.gif"/><Relationship Id="rId5" Type="http://schemas.openxmlformats.org/officeDocument/2006/relationships/image" Target="../media/image19.png"/><Relationship Id="rId10" Type="http://schemas.microsoft.com/office/2007/relationships/media" Target="../media/media2.mp3"/><Relationship Id="rId4" Type="http://schemas.microsoft.com/office/2007/relationships/media" Target="../media/media7.mp3"/><Relationship Id="rId9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42000">
              <a:srgbClr val="99CCFF"/>
            </a:gs>
            <a:gs pos="50000">
              <a:srgbClr val="9966FF"/>
            </a:gs>
            <a:gs pos="74000">
              <a:srgbClr val="CC99FF"/>
            </a:gs>
            <a:gs pos="89000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4.bp.blogspot.com/-_kqpPT6XwV0/V-m0A2LvkhI/AAAAAAABA38/K3OXH4cuxSUTlPe86A1f7izX0WuN-6J1QCLcB/s1600/ramas%252Cbranches%252Cpng%252Cnature%252Cfollaje%2B%252814%25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284668"/>
            <a:ext cx="76200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clipartmax.com/png/full/17-174256_transparent-owl-with-book-png-clipart-picture-transparent-background-books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530" y="1060656"/>
            <a:ext cx="2328292" cy="29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justclickit.ru/flash/alfa/alfa%20(8040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18110">
            <a:off x="1712133" y="649344"/>
            <a:ext cx="1468901" cy="148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056.radikal.ru/1101/e7/9a4da180e88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45349">
            <a:off x="3370058" y="640315"/>
            <a:ext cx="879884" cy="87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4.rimg.info/f64f61a654f6e5f8cfa0761b494e9050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6781">
            <a:off x="5529912" y="591744"/>
            <a:ext cx="414283" cy="54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m.gifmania.ru/Animated-Gifs-Animirovannykh-Alfavitov/Animations-Alphabet/Images-Letters-K/Letters-K-27086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97274">
            <a:off x="5820066" y="491011"/>
            <a:ext cx="1021895" cy="92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otvet.imgsmail.ru/download/875a8375f91de049494d6073098e8a2f_5bb5b8bb23fddb791a3b929e53c8ee51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78049">
            <a:off x="3890130" y="1851164"/>
            <a:ext cx="1264502" cy="11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playcast.ru/uploads/2015/05/13/13584258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70456">
            <a:off x="2913880" y="913114"/>
            <a:ext cx="70485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http://www.playcast.ru/uploads/2015/05/13/13584258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50022">
            <a:off x="7468310" y="955384"/>
            <a:ext cx="70485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m.gifmania.ru/Animated-Gifs-Animirovannykh-Alfavitov/Animations-Alphabet/Images-Letters-T/Letters-T-27350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1159" y="529427"/>
            <a:ext cx="706946" cy="73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m.gifmania.ru/Animated-Gifs-Animirovannykh-Alfavitov/Animations-Alphabet/Images-Letters-V/Letters-V-27421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88610">
            <a:off x="6625646" y="806124"/>
            <a:ext cx="852891" cy="72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justclickit.ru/flash/alfa/alfa%20(581)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54471">
            <a:off x="4227809" y="577648"/>
            <a:ext cx="559427" cy="59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900igr.net/datai/russkij-jazyk/Istorija-bukvarja/0012-032-Bukva-zabludilas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00865">
            <a:off x="3070452" y="2013583"/>
            <a:ext cx="1250663" cy="12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img1.liveinternet.ru/images/attach/d/1/130/220/130220777_YAYEYUBUKVA_DZOL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99929">
            <a:off x="5084137" y="1825964"/>
            <a:ext cx="717898" cy="100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www.agakids.ru/glitter/tipos/27/a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1334">
            <a:off x="5964638" y="1648314"/>
            <a:ext cx="855791" cy="120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justclickit.ru/flash/alfa/alfa%20(660)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4444">
            <a:off x="7527841" y="2225017"/>
            <a:ext cx="58578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www.playcast.ru/uploads/2014/04/11/8193058.gif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92131">
            <a:off x="7996390" y="2476500"/>
            <a:ext cx="8300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data3.proshkolu.ru/content/media/pic/std/3000000/2238000/2237284-3974efe1d40cba37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73336">
            <a:off x="6660401" y="1885133"/>
            <a:ext cx="765548" cy="80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649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твет"/>
          <p:cNvSpPr txBox="1"/>
          <p:nvPr/>
        </p:nvSpPr>
        <p:spPr>
          <a:xfrm>
            <a:off x="3792895" y="4900437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4</a:t>
            </a:r>
            <a:endParaRPr lang="ru-RU" sz="7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2/2"/>
          <p:cNvSpPr txBox="1"/>
          <p:nvPr/>
        </p:nvSpPr>
        <p:spPr>
          <a:xfrm>
            <a:off x="5400092" y="3933056"/>
            <a:ext cx="64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endParaRPr lang="ru-RU" sz="7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люс"/>
          <p:cNvSpPr txBox="1"/>
          <p:nvPr/>
        </p:nvSpPr>
        <p:spPr>
          <a:xfrm>
            <a:off x="4499992" y="3933056"/>
            <a:ext cx="64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+</a:t>
            </a:r>
            <a:endParaRPr lang="ru-RU" sz="7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2"/>
          <p:cNvSpPr txBox="1"/>
          <p:nvPr/>
        </p:nvSpPr>
        <p:spPr>
          <a:xfrm>
            <a:off x="3504644" y="3933056"/>
            <a:ext cx="64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endParaRPr lang="ru-RU" sz="7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Мышь 2" descr="https://img0.liveinternet.ru/images/attach/d/2/149/533/149533628_RRSRRRyoS_RRRyoSRRRR_Myshonok_izF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96952"/>
            <a:ext cx="3779912" cy="377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Мышь 1" descr="https://img0.liveinternet.ru/images/attach/d/2/149/533/149533628_RRSRRRyoS_RRRyoSRRRR_Myshonok_izF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75312"/>
            <a:ext cx="3779912" cy="377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звучк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06208" y="2034124"/>
            <a:ext cx="609600" cy="6096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" name="Задание"/>
          <p:cNvSpPr/>
          <p:nvPr/>
        </p:nvSpPr>
        <p:spPr>
          <a:xfrm>
            <a:off x="2843808" y="908720"/>
            <a:ext cx="4572000" cy="175432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3600" dirty="0">
                <a:latin typeface="Comic Sans MS" panose="030F0702030302020204" pitchFamily="66" charset="0"/>
              </a:rPr>
              <a:t>У мышки два ушка.</a:t>
            </a:r>
            <a:br>
              <a:rPr lang="ru-RU" sz="3600" dirty="0">
                <a:latin typeface="Comic Sans MS" panose="030F0702030302020204" pitchFamily="66" charset="0"/>
              </a:rPr>
            </a:br>
            <a:r>
              <a:rPr lang="ru-RU" sz="3600" dirty="0">
                <a:latin typeface="Comic Sans MS" panose="030F0702030302020204" pitchFamily="66" charset="0"/>
              </a:rPr>
              <a:t>Сколько ушей у двух мышей?</a:t>
            </a:r>
          </a:p>
        </p:txBody>
      </p:sp>
      <p:pic>
        <p:nvPicPr>
          <p:cNvPr id="2050" name="Знак вопроса" descr="https://media1.giphy.com/media/3FogJGpt7jfu5zlKdB/sourc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691"/>
            <a:ext cx="219136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eralash-kone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671828" y="5517428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2584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2" grpId="0"/>
      <p:bldP spid="10" grpId="0"/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нак вопроса" descr="https://media1.giphy.com/media/3FogJGpt7jfu5zlKdB/sourc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87" y="-10520"/>
            <a:ext cx="219136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62854" y="764704"/>
            <a:ext cx="4572000" cy="181588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 dirty="0"/>
              <a:t>На плетень взлетел петух,</a:t>
            </a:r>
            <a:br>
              <a:rPr lang="ru-RU" sz="2800" dirty="0"/>
            </a:br>
            <a:r>
              <a:rPr lang="ru-RU" sz="2800" dirty="0"/>
              <a:t>Повстречал еще там двух.</a:t>
            </a:r>
            <a:br>
              <a:rPr lang="ru-RU" sz="2800" dirty="0"/>
            </a:br>
            <a:r>
              <a:rPr lang="ru-RU" sz="2800" dirty="0"/>
              <a:t>Сколько стало петухов?</a:t>
            </a:r>
            <a:br>
              <a:rPr lang="ru-RU" sz="2800" dirty="0"/>
            </a:br>
            <a:r>
              <a:rPr lang="ru-RU" sz="2800" dirty="0"/>
              <a:t>У кого ответ готов?</a:t>
            </a:r>
          </a:p>
        </p:txBody>
      </p:sp>
      <p:pic>
        <p:nvPicPr>
          <p:cNvPr id="4" name="generate (1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603763" y="2060848"/>
            <a:ext cx="520728" cy="52072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074" name="Picture 2" descr="http://mukzentr.ru/tinybrowser/2019/upscale-2707200840092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8964488" cy="32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astrolog.ru/images/prognoz/2017/cine_gor/petuh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23374"/>
            <a:ext cx="2058334" cy="30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playcast.ru/uploads/2017/11/29/24005854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013" y="3140968"/>
            <a:ext cx="2245681" cy="205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2.bp.blogspot.com/-r3snEMUOREg/WOTBKA5mpxI/AAAAAAAAHjQ/kXoirxo1E6UqoRwJFNR24akwMlPwFc4wgCLcB/s1600/51922001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613580"/>
            <a:ext cx="2155591" cy="236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2661034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3</a:t>
            </a:r>
            <a:endParaRPr lang="ru-RU" sz="9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eralash-kone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9254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642E-6 C 0.01042 0.00416 0.02934 -0.00486 0.04028 -0.00879 C 0.04167 -0.00995 0.04289 -0.01134 0.04427 -0.01226 C 0.04549 -0.01296 0.04688 -0.01296 0.04809 -0.01388 C 0.05087 -0.01596 0.05591 -0.02082 0.05591 -0.02082 C 0.06285 -0.03423 0.07032 -0.04903 0.07934 -0.0606 C 0.08542 -0.08072 0.08976 -0.10315 0.09219 -0.12466 C 0.0915 -0.14455 0.09358 -0.1612 0.08716 -0.17831 C 0.08264 -0.20606 0.07535 -0.23312 0.07153 -0.26134 C 0.06962 -0.27591 0.06441 -0.29001 0.06233 -0.30458 C 0.06111 -0.31337 0.05973 -0.3217 0.05851 -0.33049 C 0.05816 -0.3328 0.05834 -0.33557 0.05729 -0.33742 C 0.05643 -0.33881 0.05469 -0.33858 0.0533 -0.33904 C 0.04792 -0.35708 0.04514 -0.39293 0.05851 -0.40495 C 0.06337 -0.41444 0.07379 -0.42369 0.08195 -0.42739 C 0.08941 -0.44196 0.07952 -0.42484 0.08837 -0.43433 C 0.0967 -0.44334 0.08525 -0.43664 0.09479 -0.44126 C 0.09723 -0.44612 0.10834 -0.45884 0.11302 -0.46185 C 0.12049 -0.4667 0.11354 -0.46 0.12223 -0.46717 C 0.12396 -0.46855 0.12535 -0.4711 0.12726 -0.47225 C 0.13195 -0.47503 0.13802 -0.47526 0.14289 -0.47757 C 0.15886 -0.49307 0.13837 -0.47433 0.1533 -0.48451 C 0.15608 -0.48636 0.15816 -0.49029 0.16111 -0.49145 C 0.16545 -0.4933 0.16979 -0.49469 0.17414 -0.49654 C 0.18247 -0.49307 0.18351 -0.48243 0.18577 -0.47225 C 0.1882 -0.46115 0.1908 -0.45075 0.19219 -0.43941 C 0.19098 -0.40865 0.18646 -0.3772 0.17934 -0.34783 C 0.17709 -0.31383 0.17865 -0.33881 0.17674 -0.29765 C 0.17622 -0.28793 0.17535 -0.26828 0.17535 -0.26828 " pathEditMode="relative" ptsTypes="ffffffffffffffffffffffffffffA">
                                      <p:cBhvr>
                                        <p:cTn id="6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332656"/>
            <a:ext cx="4896544" cy="181588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Четыре спелых груши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На веточке качалось.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Две груши снял Павлуша,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А сколько груш осталось?</a:t>
            </a:r>
          </a:p>
        </p:txBody>
      </p:sp>
      <p:pic>
        <p:nvPicPr>
          <p:cNvPr id="3" name="Знак вопроса" descr="https://media1.giphy.com/media/3FogJGpt7jfu5zlKdB/sourc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0520"/>
            <a:ext cx="219136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enerate (2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164288" y="1539928"/>
            <a:ext cx="609600" cy="6096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100" name="Picture 4" descr="https://kartinki.org/uploads/posts/2017-07/1500049062_162-grush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68960"/>
            <a:ext cx="120987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kartinki.org/uploads/posts/2017-07/1500049062_162-grush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19080"/>
            <a:ext cx="120987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kartinki.org/uploads/posts/2017-07/1500049062_162-grush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4014" y="3219080"/>
            <a:ext cx="120987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playcast.ru/uploads/2016/04/05/1813737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7107" y="2348880"/>
            <a:ext cx="5881489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kartinki.org/uploads/posts/2017-07/1500049062_162-grush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3888" y="3034145"/>
            <a:ext cx="120987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3.404content.com/1/98/DF/760070942948591336/fullsiz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186242"/>
            <a:ext cx="3111060" cy="482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08901" y="4822747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endParaRPr lang="ru-RU" sz="96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eralash-kone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8760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903 0.01757 -0.0158 0.02405 -0.02864 0.03446 C -0.03368 0.04486 -0.02812 0.03538 -0.03646 0.04324 C -0.04375 0.05018 -0.04965 0.05897 -0.05712 0.06568 C -0.06302 0.071 -0.0658 0.07793 -0.07153 0.08302 C -0.07778 0.09435 -0.08385 0.10222 -0.09357 0.10731 C -0.10156 0.11794 -0.10989 0.11702 -0.12083 0.11933 C -0.14687 0.11887 -0.17291 0.11979 -0.19878 0.11771 C -0.22413 0.11586 -0.2243 0.08372 -0.24028 0.06915 C -0.24323 0.06128 -0.25416 0.04486 -0.25972 0.03977 C -0.26302 0.03307 -0.26632 0.03191 -0.27153 0.02937 C -0.27517 0.01711 -0.27656 0.01873 -0.28576 0.01549 C -0.29114 0.00832 -0.2967 0.00763 -0.30399 0.00508 C -0.32048 0.00578 -0.3368 0.00555 -0.3533 0.00694 C -0.36614 0.00809 -0.37778 0.01619 -0.38958 0.02081 C -0.4066 0.02752 -0.42535 0.03076 -0.44288 0.03446 C -0.4493 0.03746 -0.4559 0.04001 -0.46232 0.04324 C -0.46562 0.04486 -0.46805 0.04926 -0.47153 0.05018 C -0.47569 0.05134 -0.48003 0.05134 -0.48437 0.0518 C -0.49236 0.05712 -0.50156 0.05851 -0.51041 0.06059 C -0.51528 0.05966 -0.52083 0.06128 -0.52465 0.05712 C -0.52587 0.05573 -0.52604 0.05319 -0.52725 0.0518 C -0.53107 0.04741 -0.53646 0.0481 -0.53646 0.03977 " pathEditMode="relative" ptsTypes="ffffffffffffffffffffffA">
                                      <p:cBhvr>
                                        <p:cTn id="1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903 0.01757 -0.0158 0.02405 -0.02864 0.03446 C -0.03368 0.04486 -0.02812 0.03538 -0.03646 0.04324 C -0.04375 0.05018 -0.04965 0.05897 -0.05712 0.06568 C -0.06302 0.071 -0.0658 0.07793 -0.07153 0.08302 C -0.07778 0.09435 -0.08385 0.10222 -0.09357 0.10731 C -0.10156 0.11794 -0.10989 0.11702 -0.12083 0.11933 C -0.14687 0.11887 -0.17291 0.11979 -0.19878 0.11771 C -0.22413 0.11586 -0.2243 0.08372 -0.24028 0.06915 C -0.24323 0.06128 -0.25416 0.04486 -0.25972 0.03977 C -0.26302 0.03307 -0.26632 0.03191 -0.27153 0.02937 C -0.27517 0.01711 -0.27656 0.01873 -0.28576 0.01549 C -0.29114 0.00832 -0.2967 0.00763 -0.30399 0.00508 C -0.32048 0.00578 -0.3368 0.00555 -0.3533 0.00694 C -0.36614 0.00809 -0.37778 0.01619 -0.38958 0.02081 C -0.4066 0.02752 -0.42535 0.03076 -0.44288 0.03446 C -0.4493 0.03746 -0.4559 0.04001 -0.46232 0.04324 C -0.46562 0.04486 -0.46805 0.04926 -0.47153 0.05018 C -0.47569 0.05134 -0.48003 0.05134 -0.48437 0.0518 C -0.49236 0.05712 -0.50156 0.05851 -0.51041 0.06059 C -0.51528 0.05966 -0.52083 0.06128 -0.52465 0.05712 C -0.52587 0.05573 -0.52604 0.05319 -0.52725 0.0518 C -0.53107 0.04741 -0.53646 0.0481 -0.53646 0.03977 " pathEditMode="relative" ptsTypes="ffffffffffffffffffffff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332656"/>
            <a:ext cx="5742384" cy="181588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Внуку </a:t>
            </a:r>
            <a:r>
              <a:rPr lang="ru-RU" sz="2800" dirty="0" smtClean="0">
                <a:latin typeface="Comic Sans MS" panose="030F0702030302020204" pitchFamily="66" charset="0"/>
              </a:rPr>
              <a:t>Ване </a:t>
            </a:r>
            <a:r>
              <a:rPr lang="ru-RU" sz="2800" dirty="0">
                <a:latin typeface="Comic Sans MS" panose="030F0702030302020204" pitchFamily="66" charset="0"/>
              </a:rPr>
              <a:t>добрый дед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Дал вчера семь штук конфет.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Съел одну конфету внук.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Сколько же осталось штук?</a:t>
            </a:r>
          </a:p>
        </p:txBody>
      </p:sp>
      <p:pic>
        <p:nvPicPr>
          <p:cNvPr id="3" name="Знак вопроса" descr="https://media1.giphy.com/media/3FogJGpt7jfu5zlKdB/sourc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2980"/>
            <a:ext cx="219136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enerate (3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39836" y="1538938"/>
            <a:ext cx="609600" cy="6096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122" name="Picture 2" descr="http://s017.radikal.ru/i424/1201/cc/c5329b06236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2379256" cy="246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laycast.ru/uploads/2013/10/28/64229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9424" y="2780928"/>
            <a:ext cx="2358044" cy="377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beesona.ru/upload/414/818cdf966f453009b538c3b799c05294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9304" y="2708920"/>
            <a:ext cx="1200707" cy="122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www.beesona.ru/upload/414/818cdf966f453009b538c3b799c05294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5928" y="2685981"/>
            <a:ext cx="1200707" cy="122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www.beesona.ru/upload/414/818cdf966f453009b538c3b799c05294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936" y="2685980"/>
            <a:ext cx="1200707" cy="122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www.beesona.ru/upload/414/818cdf966f453009b538c3b799c05294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9636" y="3931197"/>
            <a:ext cx="1200707" cy="122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www.beesona.ru/upload/414/818cdf966f453009b538c3b799c05294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49033"/>
            <a:ext cx="1200707" cy="122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www.beesona.ru/upload/414/818cdf966f453009b538c3b799c05294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935" y="4056225"/>
            <a:ext cx="1200707" cy="122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www.beesona.ru/upload/414/818cdf966f453009b538c3b799c05294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8229" y="5381855"/>
            <a:ext cx="1200707" cy="122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7897" y="5056428"/>
            <a:ext cx="1215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6</a:t>
            </a:r>
            <a:endParaRPr lang="ru-RU" sz="9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eralash-kone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6110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22757E-6 L -0.3743 -0.006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5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1367" y="320928"/>
            <a:ext cx="6246440" cy="181588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Три пушистых кошечки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Уселись на окошечке.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Тут одна к ним прибежала.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Сколько вместе кошек стало?</a:t>
            </a:r>
          </a:p>
        </p:txBody>
      </p:sp>
      <p:pic>
        <p:nvPicPr>
          <p:cNvPr id="3" name="Знак вопроса" descr="https://media1.giphy.com/media/3FogJGpt7jfu5zlKdB/sourc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2980"/>
            <a:ext cx="219136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enerate (4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828207" y="1527210"/>
            <a:ext cx="609600" cy="6096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146" name="Picture 2" descr="http://www.playcast.ru/uploads/2015/03/28/1287770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17236"/>
            <a:ext cx="5738015" cy="430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vanovalyda.100kursov.com/uploads/2018/04/09/10/28/f7aa99fd5ae7427407ba2c4e08c5b0a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5986" y="5373216"/>
            <a:ext cx="2205789" cy="113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mg1.picmix.com/output/stamp/normal/6/1/3/7/1107316_79b70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87" y="4963434"/>
            <a:ext cx="1796517" cy="16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avatars.mds.yandex.net/get-pdb/1684402/822dae70-53fb-491c-8430-c134f1d97780/ori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2468" y="4701163"/>
            <a:ext cx="2035253" cy="183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reveries.fr/gifs/images/animaux/1223222420_gifs_animaux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64073"/>
            <a:ext cx="843558" cy="150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982" y="3427548"/>
            <a:ext cx="20633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3+1=</a:t>
            </a:r>
            <a:endParaRPr lang="ru-RU" sz="6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9834" y="3266430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4</a:t>
            </a:r>
            <a:endParaRPr lang="ru-RU" sz="8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eralash-kone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963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54209E-6 L 0.46128 -0.0191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6" y="-9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9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88640"/>
            <a:ext cx="6390456" cy="267765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На поляне у дубка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Еж увидел два грибка.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А подальше, у осин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Он нашел еще один.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Кто ответить нам готов,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Сколько еж нашел грибов?</a:t>
            </a:r>
          </a:p>
        </p:txBody>
      </p:sp>
      <p:pic>
        <p:nvPicPr>
          <p:cNvPr id="3" name="Знак вопроса" descr="https://media1.giphy.com/media/3FogJGpt7jfu5zlKdB/sourc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0724"/>
            <a:ext cx="219136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enerate (5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33239" y="2132856"/>
            <a:ext cx="609600" cy="6096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170" name="Picture 2" descr="https://for-teacher.ru/edu/data/img/pic-0232l5sqkp-00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31430"/>
            <a:ext cx="8712968" cy="35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pinimg.com/originals/6a/aa/29/6aaa290355a392e0092348e38d98c02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373" y="4661718"/>
            <a:ext cx="2124076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filed14-2.my.mail.ru/pic?url=http%3A%2F%2Fs019.radikal.ru%2Fi609%2F1209%2Ff5%2F83880170f935.gif&amp;mw=&amp;mh=&amp;sig=abcdee437e1ff108cac19c290006cbb9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9663" y="4749053"/>
            <a:ext cx="672666" cy="75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filed14-2.my.mail.ru/pic?url=http%3A%2F%2Fs019.radikal.ru%2Fi609%2F1209%2Ff5%2F83880170f935.gif&amp;mw=&amp;mh=&amp;sig=abcdee437e1ff108cac19c290006cbb9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2868" y="4749053"/>
            <a:ext cx="672666" cy="75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filed14-2.my.mail.ru/pic?url=http%3A%2F%2Fs019.radikal.ru%2Fi609%2F1209%2Ff5%2F83880170f935.gif&amp;mw=&amp;mh=&amp;sig=abcdee437e1ff108cac19c290006cbb9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5" y="4472811"/>
            <a:ext cx="336333" cy="37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ralash-kone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19672" y="2339370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3</a:t>
            </a:r>
            <a:endParaRPr lang="ru-RU" sz="9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022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4 0.0044 C 0.06302 0.01249 0.07205 0.02036 0.07604 0.0303 C 0.08004 0.0414 0.08212 0.05435 0.08403 0.0673 C 0.08611 0.08048 0.08403 0.09135 0.08212 0.10338 C 0.08004 0.11448 0.07709 0.12651 0.06997 0.13645 C 0.06406 0.1464 0.05399 0.15449 0.04306 0.1605 C 0.03299 0.16628 0.02101 0.17045 0.00903 0.1723 C -0.00295 0.17438 -0.01493 0.17438 -0.02604 0.1723 C -0.03802 0.17045 -0.04896 0.16536 -0.05798 0.1575 C -0.06701 0.15033 -0.075 0.14131 -0.07899 0.13044 C -0.08403 0.12049 -0.08594 0.10639 -0.08594 0.09529 C -0.08698 0.08442 -0.08594 0.07147 -0.0809 0.06036 C -0.07604 0.05042 -0.06701 0.04233 -0.05503 0.03839 C -0.04288 0.03539 -0.0309 0.03932 -0.02291 0.04649 C -0.01597 0.05343 -0.01094 0.0643 -0.00989 0.07748 C -0.00989 0.09043 -0.01094 0.10245 -0.01597 0.1124 C -0.02101 0.12234 -0.01996 0.12443 -0.03993 0.13738 C -0.05798 0.15148 -0.07604 0.14732 -0.08698 0.14848 C -0.09791 0.14848 -0.10694 0.14431 -0.11788 0.14038 C -0.13003 0.13529 -0.13993 0.12651 -0.14705 0.11841 C -0.15399 0.11032 -0.15694 0.10037 -0.16094 0.08442 C -0.16389 0.06846 -0.16389 0.06036 -0.16389 0.04834 C -0.16389 0.03631 -0.16389 0.02429 -0.16389 0.01249 " pathEditMode="relative" rAng="0" ptsTypes="fffffffffffffffffffffff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92" y="848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3 0.0044 C 0.06302 0.01249 0.07205 0.02036 0.07604 0.0303 C 0.08003 0.0414 0.08212 0.05435 0.08402 0.0673 C 0.08611 0.08048 0.08402 0.09135 0.08212 0.10338 C 0.08003 0.11448 0.07708 0.12651 0.06996 0.13645 C 0.06406 0.1464 0.05399 0.15449 0.04305 0.1605 C 0.03298 0.16628 0.021 0.17045 0.00902 0.1723 C -0.00295 0.17438 -0.01493 0.17438 -0.02604 0.1723 C -0.03802 0.17045 -0.04896 0.16536 -0.05799 0.1575 C -0.06702 0.15033 -0.075 0.14131 -0.079 0.13044 C -0.08403 0.12049 -0.08594 0.10639 -0.08594 0.09529 C -0.08698 0.08442 -0.08594 0.07147 -0.08091 0.06036 C -0.07604 0.05042 -0.06702 0.04233 -0.05504 0.03839 C -0.04288 0.03539 -0.03091 0.03932 -0.02292 0.04649 C -0.01598 0.05343 -0.01094 0.0643 -0.0099 0.07748 C -0.0099 0.09043 -0.01094 0.10245 -0.01598 0.1124 C -0.02101 0.12234 -0.01997 0.12443 -0.03993 0.13738 C -0.05799 0.15148 -0.07604 0.14732 -0.08698 0.14848 C -0.09792 0.14848 -0.10695 0.14431 -0.11788 0.14038 C -0.13004 0.13529 -0.13993 0.12651 -0.14705 0.11841 C -0.154 0.11032 -0.15695 0.10037 -0.16094 0.08442 C -0.16389 0.06846 -0.16389 0.06036 -0.16389 0.04834 C -0.16389 0.03631 -0.16389 0.02429 -0.16389 0.01249 " pathEditMode="relative" rAng="0" ptsTypes="fffffffffffffffffffffff">
                                      <p:cBhvr>
                                        <p:cTn id="21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92" y="848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07216 C 0.01962 0.08025 0.02864 0.08812 0.03264 0.09806 C 0.03663 0.10916 0.03871 0.12211 0.04062 0.13506 C 0.04271 0.14824 0.04062 0.15911 0.03871 0.17114 C 0.03663 0.18224 0.03368 0.19427 0.02656 0.20421 C 0.02066 0.21416 0.01059 0.22225 -0.00035 0.22826 C -0.01042 0.23404 -0.0224 0.23821 -0.03438 0.24006 C -0.04636 0.24214 -0.05834 0.24214 -0.06945 0.24006 C -0.08143 0.23821 -0.09236 0.23312 -0.10139 0.22526 C -0.11042 0.21809 -0.11841 0.20907 -0.1224 0.1982 C -0.12743 0.18825 -0.12934 0.17415 -0.12934 0.16305 C -0.13038 0.15218 -0.12934 0.13923 -0.12431 0.12812 C -0.11945 0.11818 -0.11042 0.11009 -0.09844 0.10615 C -0.08629 0.10315 -0.07431 0.10708 -0.06632 0.11425 C -0.05938 0.12119 -0.05434 0.13206 -0.0533 0.14524 C -0.0533 0.15819 -0.05434 0.17021 -0.05938 0.18016 C -0.06441 0.1901 -0.06337 0.19219 -0.08334 0.20514 C -0.10139 0.21924 -0.11945 0.21508 -0.13038 0.21624 C -0.14132 0.21624 -0.15035 0.21207 -0.16129 0.20814 C -0.17344 0.20305 -0.18334 0.19427 -0.19045 0.18617 C -0.1974 0.17808 -0.20035 0.16813 -0.20434 0.15218 C -0.20729 0.13622 -0.20729 0.12812 -0.20729 0.1161 C -0.20729 0.10407 -0.20729 0.09205 -0.20729 0.08025 " pathEditMode="relative" rAng="0" ptsTypes="fffffffffffffffffffffff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92" y="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35</Words>
  <Application>Microsoft Office PowerPoint</Application>
  <PresentationFormat>Экран (4:3)</PresentationFormat>
  <Paragraphs>16</Paragraphs>
  <Slides>7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</dc:creator>
  <cp:lastModifiedBy>Bond</cp:lastModifiedBy>
  <cp:revision>21</cp:revision>
  <dcterms:created xsi:type="dcterms:W3CDTF">2019-11-15T17:18:44Z</dcterms:created>
  <dcterms:modified xsi:type="dcterms:W3CDTF">2019-12-09T12:37:08Z</dcterms:modified>
</cp:coreProperties>
</file>