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theme/theme2.xml" ContentType="application/vnd.openxmlformats-officedocument.them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</p:sldMasterIdLst>
  <p:sldIdLst>
    <p:sldId id="256" r:id="rId3"/>
    <p:sldId id="305" r:id="rId4"/>
    <p:sldId id="260" r:id="rId5"/>
    <p:sldId id="262" r:id="rId6"/>
    <p:sldId id="257" r:id="rId7"/>
    <p:sldId id="258" r:id="rId8"/>
    <p:sldId id="289" r:id="rId9"/>
    <p:sldId id="288" r:id="rId10"/>
    <p:sldId id="290" r:id="rId11"/>
    <p:sldId id="291" r:id="rId12"/>
    <p:sldId id="292" r:id="rId13"/>
    <p:sldId id="293" r:id="rId14"/>
    <p:sldId id="294" r:id="rId15"/>
    <p:sldId id="296" r:id="rId16"/>
    <p:sldId id="295" r:id="rId17"/>
    <p:sldId id="261" r:id="rId18"/>
    <p:sldId id="298" r:id="rId19"/>
    <p:sldId id="264" r:id="rId20"/>
    <p:sldId id="303" r:id="rId21"/>
    <p:sldId id="304" r:id="rId22"/>
    <p:sldId id="302" r:id="rId23"/>
    <p:sldId id="306" r:id="rId24"/>
    <p:sldId id="263" r:id="rId25"/>
    <p:sldId id="269" r:id="rId26"/>
    <p:sldId id="307" r:id="rId27"/>
    <p:sldId id="300" r:id="rId28"/>
    <p:sldId id="301" r:id="rId29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>
      <p:cViewPr varScale="1">
        <p:scale>
          <a:sx n="87" d="100"/>
          <a:sy n="87" d="100"/>
        </p:scale>
        <p:origin x="624" y="6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" Type="http://schemas.openxmlformats.org/officeDocument/2006/relationships/slide" Target="slides/slide1.xml"/><Relationship Id="rId21" Type="http://schemas.openxmlformats.org/officeDocument/2006/relationships/slide" Target="slides/slide19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tableStyles" Target="tableStyles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slide" Target="slides/slide18.xml"/><Relationship Id="rId29" Type="http://schemas.openxmlformats.org/officeDocument/2006/relationships/slide" Target="slides/slide27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theme" Target="theme/theme1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viewProps" Target="view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accent1_2">
  <dgm:title val=""/>
  <dgm:desc val=""/>
  <dgm:catLst>
    <dgm:cat type="accent1" pri="11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 meth="repeat">
      <a:schemeClr val="accent1"/>
    </dgm:fillClrLst>
    <dgm:linClrLst meth="repeat">
      <a:schemeClr val="accent1"/>
    </dgm:linClrLst>
    <dgm:effectClrLst/>
    <dgm:txLinClrLst/>
    <dgm:txFillClrLst/>
    <dgm:txEffectClrLst/>
  </dgm:styleLbl>
  <dgm:styleLbl name="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lnNode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 meth="repeat">
      <a:schemeClr val="accent1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 meth="repeat">
      <a:schemeClr val="accent1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f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bgSib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/>
    <dgm:txEffectClrLst/>
  </dgm:styleLbl>
  <dgm:styleLbl name="sibTrans1D1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1"/>
    </dgm:fillClrLst>
    <dgm:linClrLst meth="repeat">
      <a:schemeClr val="accent1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1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2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4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1">
        <a:tint val="60000"/>
      </a:schemeClr>
    </dgm:fillClrLst>
    <dgm:linClrLst meth="repeat">
      <a:schemeClr val="accent1">
        <a:tint val="60000"/>
      </a:schemeClr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3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2D4">
    <dgm:fillClrLst meth="repeat">
      <a:schemeClr val="accent1"/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1"/>
    </dgm:fillClrLst>
    <dgm:linClrLst meth="repeat">
      <a:schemeClr val="accent1">
        <a:shade val="60000"/>
      </a:schemeClr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1"/>
    </dgm:fillClrLst>
    <dgm:linClrLst meth="repeat">
      <a:schemeClr val="accent1">
        <a:shade val="80000"/>
      </a:schemeClr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 meth="repeat">
      <a:schemeClr val="accent1">
        <a:alpha val="90000"/>
        <a:tint val="40000"/>
      </a:schemeClr>
    </dgm:fillClrLst>
    <dgm:linClrLst meth="repeat">
      <a:schemeClr val="accent1">
        <a:alpha val="90000"/>
        <a:tint val="4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1">
        <a:tint val="40000"/>
      </a:schemeClr>
    </dgm:fillClrLst>
    <dgm:linClrLst meth="repeat">
      <a:schemeClr val="accent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1">
        <a:shade val="8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1">
        <a:tint val="50000"/>
        <a:alpha val="40000"/>
      </a:schemeClr>
    </dgm:fillClrLst>
    <dgm:linClrLst meth="repeat">
      <a:schemeClr val="accent1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1">
        <a:tint val="6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25A5EE48-2752-4E80-BFDC-F9E29D3FC849}" type="doc">
      <dgm:prSet loTypeId="urn:microsoft.com/office/officeart/2005/8/layout/cycle6" loCatId="relationship" qsTypeId="urn:microsoft.com/office/officeart/2005/8/quickstyle/simple1" qsCatId="simple" csTypeId="urn:microsoft.com/office/officeart/2005/8/colors/accent1_2" csCatId="accent1" phldr="1"/>
      <dgm:spPr/>
      <dgm:t>
        <a:bodyPr/>
        <a:lstStyle/>
        <a:p>
          <a:endParaRPr lang="ru-RU"/>
        </a:p>
      </dgm:t>
    </dgm:pt>
    <dgm:pt modelId="{24BD03C9-F718-43C6-9F6B-4FB334947B29}">
      <dgm:prSet phldrT="[Текст]" custT="1">
        <dgm:style>
          <a:lnRef idx="0">
            <a:schemeClr val="accent2"/>
          </a:lnRef>
          <a:fillRef idx="3">
            <a:schemeClr val="accent2"/>
          </a:fillRef>
          <a:effectRef idx="3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b="1" dirty="0" smtClean="0"/>
            <a:t>walk on the pavement </a:t>
          </a:r>
          <a:endParaRPr lang="ru-RU" sz="2000" b="1" dirty="0"/>
        </a:p>
      </dgm:t>
    </dgm:pt>
    <dgm:pt modelId="{B04FF551-B735-4B8E-B0FC-42FB17B2FA17}" type="parTrans" cxnId="{D64F32A7-7E8F-49E5-B01A-7A3B2948A0BD}">
      <dgm:prSet/>
      <dgm:spPr/>
      <dgm:t>
        <a:bodyPr/>
        <a:lstStyle/>
        <a:p>
          <a:endParaRPr lang="ru-RU"/>
        </a:p>
      </dgm:t>
    </dgm:pt>
    <dgm:pt modelId="{ABA61282-9C04-4ACB-8919-0B7408CEC93B}" type="sibTrans" cxnId="{D64F32A7-7E8F-49E5-B01A-7A3B2948A0BD}">
      <dgm:prSet/>
      <dgm:spPr/>
      <dgm:t>
        <a:bodyPr/>
        <a:lstStyle/>
        <a:p>
          <a:endParaRPr lang="ru-RU"/>
        </a:p>
      </dgm:t>
    </dgm:pt>
    <dgm:pt modelId="{431770B1-80BA-429E-9EBF-9E53AAC7223B}">
      <dgm:prSet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b="1" dirty="0" smtClean="0"/>
            <a:t>wear a seat belt </a:t>
          </a:r>
          <a:endParaRPr lang="ru-RU" sz="2000" b="1" dirty="0"/>
        </a:p>
      </dgm:t>
    </dgm:pt>
    <dgm:pt modelId="{53F8F39D-97DE-4F2F-B045-1C81261B58AF}" type="parTrans" cxnId="{F25A767C-7F4B-4C7D-A09F-94668580659C}">
      <dgm:prSet/>
      <dgm:spPr/>
      <dgm:t>
        <a:bodyPr/>
        <a:lstStyle/>
        <a:p>
          <a:endParaRPr lang="ru-RU"/>
        </a:p>
      </dgm:t>
    </dgm:pt>
    <dgm:pt modelId="{6F536671-8C6E-47A5-BDFB-8523BA5E0870}" type="sibTrans" cxnId="{F25A767C-7F4B-4C7D-A09F-94668580659C}">
      <dgm:prSet/>
      <dgm:spPr/>
      <dgm:t>
        <a:bodyPr/>
        <a:lstStyle/>
        <a:p>
          <a:endParaRPr lang="ru-RU"/>
        </a:p>
      </dgm:t>
    </dgm:pt>
    <dgm:pt modelId="{AE3F6266-F994-4AE9-8690-86DDC8F85E52}">
      <dgm:prSet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b="1" dirty="0" smtClean="0"/>
            <a:t>push others when you enter the bus </a:t>
          </a:r>
          <a:endParaRPr lang="ru-RU" sz="2000" b="1" dirty="0"/>
        </a:p>
      </dgm:t>
    </dgm:pt>
    <dgm:pt modelId="{512A6C13-4264-44CB-A75A-AC6F37B133CE}" type="parTrans" cxnId="{6D999381-499D-4F2A-9BA0-F02616C1970C}">
      <dgm:prSet/>
      <dgm:spPr/>
      <dgm:t>
        <a:bodyPr/>
        <a:lstStyle/>
        <a:p>
          <a:endParaRPr lang="ru-RU"/>
        </a:p>
      </dgm:t>
    </dgm:pt>
    <dgm:pt modelId="{968207BC-B57A-4C6F-9170-0BDDCF341C54}" type="sibTrans" cxnId="{6D999381-499D-4F2A-9BA0-F02616C1970C}">
      <dgm:prSet/>
      <dgm:spPr/>
      <dgm:t>
        <a:bodyPr/>
        <a:lstStyle/>
        <a:p>
          <a:endParaRPr lang="ru-RU"/>
        </a:p>
      </dgm:t>
    </dgm:pt>
    <dgm:pt modelId="{E9E988AA-7EFC-49BD-8956-99DDDDFF8567}">
      <dgm:prSet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b="1" dirty="0" smtClean="0"/>
            <a:t>lean out of the window </a:t>
          </a:r>
          <a:endParaRPr lang="ru-RU" sz="2000" b="1" dirty="0"/>
        </a:p>
      </dgm:t>
    </dgm:pt>
    <dgm:pt modelId="{C985B981-3551-4D74-83A3-5257E711B951}" type="parTrans" cxnId="{8A871833-AAF2-4C5A-A9A9-DCA5F0C6AEB8}">
      <dgm:prSet/>
      <dgm:spPr/>
      <dgm:t>
        <a:bodyPr/>
        <a:lstStyle/>
        <a:p>
          <a:endParaRPr lang="ru-RU"/>
        </a:p>
      </dgm:t>
    </dgm:pt>
    <dgm:pt modelId="{32D8F0D7-045B-4CC4-9C56-19098C693CCC}" type="sibTrans" cxnId="{8A871833-AAF2-4C5A-A9A9-DCA5F0C6AEB8}">
      <dgm:prSet/>
      <dgm:spPr/>
      <dgm:t>
        <a:bodyPr/>
        <a:lstStyle/>
        <a:p>
          <a:endParaRPr lang="ru-RU"/>
        </a:p>
      </dgm:t>
    </dgm:pt>
    <dgm:pt modelId="{1503762A-A573-41C9-9C29-08E6ED8A6D79}">
      <dgm:prSet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b="1" dirty="0" smtClean="0"/>
            <a:t>look for a zebra crossing </a:t>
          </a:r>
          <a:endParaRPr lang="ru-RU" sz="2000" b="1" dirty="0"/>
        </a:p>
      </dgm:t>
    </dgm:pt>
    <dgm:pt modelId="{2369998E-F795-4A17-A5E8-7C9FF1079EA9}" type="parTrans" cxnId="{5D463BEA-39CC-4256-90F9-49A7873CC6DC}">
      <dgm:prSet/>
      <dgm:spPr/>
      <dgm:t>
        <a:bodyPr/>
        <a:lstStyle/>
        <a:p>
          <a:endParaRPr lang="ru-RU"/>
        </a:p>
      </dgm:t>
    </dgm:pt>
    <dgm:pt modelId="{EE96E8AE-F306-440D-9439-375EBF627A29}" type="sibTrans" cxnId="{5D463BEA-39CC-4256-90F9-49A7873CC6DC}">
      <dgm:prSet/>
      <dgm:spPr/>
      <dgm:t>
        <a:bodyPr/>
        <a:lstStyle/>
        <a:p>
          <a:endParaRPr lang="ru-RU"/>
        </a:p>
      </dgm:t>
    </dgm:pt>
    <dgm:pt modelId="{96DCCF10-8399-4356-B36B-48C96FF2B9D3}">
      <dgm:prSet custT="1">
        <dgm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dgm:style>
      </dgm:prSet>
      <dgm:spPr/>
      <dgm:t>
        <a:bodyPr/>
        <a:lstStyle/>
        <a:p>
          <a:r>
            <a:rPr lang="en-US" sz="2000" b="1" dirty="0" smtClean="0"/>
            <a:t>look both ways when you cross the road </a:t>
          </a:r>
          <a:endParaRPr lang="ru-RU" sz="2000" b="1" dirty="0"/>
        </a:p>
      </dgm:t>
    </dgm:pt>
    <dgm:pt modelId="{3AB4B03E-CEA1-48F1-B00D-F077B1890E85}" type="parTrans" cxnId="{0A9FAB58-A51A-4397-ABF1-60CB47E86789}">
      <dgm:prSet/>
      <dgm:spPr/>
      <dgm:t>
        <a:bodyPr/>
        <a:lstStyle/>
        <a:p>
          <a:endParaRPr lang="ru-RU"/>
        </a:p>
      </dgm:t>
    </dgm:pt>
    <dgm:pt modelId="{251DF654-105C-4924-8DF2-44176D748A3F}" type="sibTrans" cxnId="{0A9FAB58-A51A-4397-ABF1-60CB47E86789}">
      <dgm:prSet/>
      <dgm:spPr/>
      <dgm:t>
        <a:bodyPr/>
        <a:lstStyle/>
        <a:p>
          <a:endParaRPr lang="ru-RU"/>
        </a:p>
      </dgm:t>
    </dgm:pt>
    <dgm:pt modelId="{2B798CE3-70A8-45E6-A408-1E5F05A1F57A}" type="pres">
      <dgm:prSet presAssocID="{25A5EE48-2752-4E80-BFDC-F9E29D3FC849}" presName="cycle" presStyleCnt="0">
        <dgm:presLayoutVars>
          <dgm:dir/>
          <dgm:resizeHandles val="exact"/>
        </dgm:presLayoutVars>
      </dgm:prSet>
      <dgm:spPr/>
      <dgm:t>
        <a:bodyPr/>
        <a:lstStyle/>
        <a:p>
          <a:endParaRPr lang="ru-RU"/>
        </a:p>
      </dgm:t>
    </dgm:pt>
    <dgm:pt modelId="{3B72CB45-8619-4740-BB7F-F012881FB92A}" type="pres">
      <dgm:prSet presAssocID="{24BD03C9-F718-43C6-9F6B-4FB334947B29}" presName="node" presStyleLbl="node1" presStyleIdx="0" presStyleCnt="6" custScaleX="11619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2FFE67C5-88A7-4BD6-A01A-30D7CE647BEF}" type="pres">
      <dgm:prSet presAssocID="{24BD03C9-F718-43C6-9F6B-4FB334947B29}" presName="spNode" presStyleCnt="0"/>
      <dgm:spPr/>
    </dgm:pt>
    <dgm:pt modelId="{DD7FD14B-12EA-43F2-B3D9-9DA69FB1D80D}" type="pres">
      <dgm:prSet presAssocID="{ABA61282-9C04-4ACB-8919-0B7408CEC93B}" presName="sibTrans" presStyleLbl="sibTrans1D1" presStyleIdx="0" presStyleCnt="6"/>
      <dgm:spPr/>
      <dgm:t>
        <a:bodyPr/>
        <a:lstStyle/>
        <a:p>
          <a:endParaRPr lang="ru-RU"/>
        </a:p>
      </dgm:t>
    </dgm:pt>
    <dgm:pt modelId="{FEF6960C-21DF-42B7-9F40-BD57D6ABE11D}" type="pres">
      <dgm:prSet presAssocID="{AE3F6266-F994-4AE9-8690-86DDC8F85E52}" presName="node" presStyleLbl="node1" presStyleIdx="1" presStyleCnt="6" custScaleX="156803" custScaleY="110782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409556C0-7F81-4AEF-99B4-FBBFA5361ABC}" type="pres">
      <dgm:prSet presAssocID="{AE3F6266-F994-4AE9-8690-86DDC8F85E52}" presName="spNode" presStyleCnt="0"/>
      <dgm:spPr/>
    </dgm:pt>
    <dgm:pt modelId="{DB7901FC-EBF9-437E-88A6-0741DAED861D}" type="pres">
      <dgm:prSet presAssocID="{968207BC-B57A-4C6F-9170-0BDDCF341C54}" presName="sibTrans" presStyleLbl="sibTrans1D1" presStyleIdx="1" presStyleCnt="6"/>
      <dgm:spPr/>
      <dgm:t>
        <a:bodyPr/>
        <a:lstStyle/>
        <a:p>
          <a:endParaRPr lang="ru-RU"/>
        </a:p>
      </dgm:t>
    </dgm:pt>
    <dgm:pt modelId="{1986E102-EDEE-4366-849A-0AC12A01CA9C}" type="pres">
      <dgm:prSet presAssocID="{431770B1-80BA-429E-9EBF-9E53AAC7223B}" presName="node" presStyleLbl="node1" presStyleIdx="2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017896B8-98DC-45D9-876F-2F4521E6FD3F}" type="pres">
      <dgm:prSet presAssocID="{431770B1-80BA-429E-9EBF-9E53AAC7223B}" presName="spNode" presStyleCnt="0"/>
      <dgm:spPr/>
    </dgm:pt>
    <dgm:pt modelId="{4C4FF683-2326-4BD5-93A0-70784CF11829}" type="pres">
      <dgm:prSet presAssocID="{6F536671-8C6E-47A5-BDFB-8523BA5E0870}" presName="sibTrans" presStyleLbl="sibTrans1D1" presStyleIdx="2" presStyleCnt="6"/>
      <dgm:spPr/>
      <dgm:t>
        <a:bodyPr/>
        <a:lstStyle/>
        <a:p>
          <a:endParaRPr lang="ru-RU"/>
        </a:p>
      </dgm:t>
    </dgm:pt>
    <dgm:pt modelId="{DD3414C4-9F50-44B8-AA84-631CFA39E675}" type="pres">
      <dgm:prSet presAssocID="{96DCCF10-8399-4356-B36B-48C96FF2B9D3}" presName="node" presStyleLbl="node1" presStyleIdx="3" presStyleCnt="6" custScaleX="176608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F4DD310C-FAA8-447A-BD25-09E2A947C38E}" type="pres">
      <dgm:prSet presAssocID="{96DCCF10-8399-4356-B36B-48C96FF2B9D3}" presName="spNode" presStyleCnt="0"/>
      <dgm:spPr/>
    </dgm:pt>
    <dgm:pt modelId="{2C48657F-0D0F-4ABD-A269-B41B85D36C68}" type="pres">
      <dgm:prSet presAssocID="{251DF654-105C-4924-8DF2-44176D748A3F}" presName="sibTrans" presStyleLbl="sibTrans1D1" presStyleIdx="3" presStyleCnt="6"/>
      <dgm:spPr/>
      <dgm:t>
        <a:bodyPr/>
        <a:lstStyle/>
        <a:p>
          <a:endParaRPr lang="ru-RU"/>
        </a:p>
      </dgm:t>
    </dgm:pt>
    <dgm:pt modelId="{671C90C2-0DEB-4CA7-B2BC-8BFDA52E3C21}" type="pres">
      <dgm:prSet presAssocID="{1503762A-A573-41C9-9C29-08E6ED8A6D79}" presName="node" presStyleLbl="node1" presStyleIdx="4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84610B4A-585F-4F6E-8AAA-CEF04EFFFCE9}" type="pres">
      <dgm:prSet presAssocID="{1503762A-A573-41C9-9C29-08E6ED8A6D79}" presName="spNode" presStyleCnt="0"/>
      <dgm:spPr/>
    </dgm:pt>
    <dgm:pt modelId="{A4270F95-EEC9-4EF8-A293-43CE780469AF}" type="pres">
      <dgm:prSet presAssocID="{EE96E8AE-F306-440D-9439-375EBF627A29}" presName="sibTrans" presStyleLbl="sibTrans1D1" presStyleIdx="4" presStyleCnt="6"/>
      <dgm:spPr/>
      <dgm:t>
        <a:bodyPr/>
        <a:lstStyle/>
        <a:p>
          <a:endParaRPr lang="ru-RU"/>
        </a:p>
      </dgm:t>
    </dgm:pt>
    <dgm:pt modelId="{38529402-6643-460C-8FC3-ED080221F747}" type="pres">
      <dgm:prSet presAssocID="{E9E988AA-7EFC-49BD-8956-99DDDDFF8567}" presName="node" presStyleLbl="node1" presStyleIdx="5" presStyleCnt="6">
        <dgm:presLayoutVars>
          <dgm:bulletEnabled val="1"/>
        </dgm:presLayoutVars>
      </dgm:prSet>
      <dgm:spPr/>
      <dgm:t>
        <a:bodyPr/>
        <a:lstStyle/>
        <a:p>
          <a:endParaRPr lang="ru-RU"/>
        </a:p>
      </dgm:t>
    </dgm:pt>
    <dgm:pt modelId="{E283545A-000B-499E-A4A5-5E0BCD400E73}" type="pres">
      <dgm:prSet presAssocID="{E9E988AA-7EFC-49BD-8956-99DDDDFF8567}" presName="spNode" presStyleCnt="0"/>
      <dgm:spPr/>
    </dgm:pt>
    <dgm:pt modelId="{CF551A03-C6E7-48DE-BBEA-6CD946DBC9FB}" type="pres">
      <dgm:prSet presAssocID="{32D8F0D7-045B-4CC4-9C56-19098C693CCC}" presName="sibTrans" presStyleLbl="sibTrans1D1" presStyleIdx="5" presStyleCnt="6"/>
      <dgm:spPr/>
      <dgm:t>
        <a:bodyPr/>
        <a:lstStyle/>
        <a:p>
          <a:endParaRPr lang="ru-RU"/>
        </a:p>
      </dgm:t>
    </dgm:pt>
  </dgm:ptLst>
  <dgm:cxnLst>
    <dgm:cxn modelId="{5417E608-E63E-4885-946D-66138A7D99AD}" type="presOf" srcId="{AE3F6266-F994-4AE9-8690-86DDC8F85E52}" destId="{FEF6960C-21DF-42B7-9F40-BD57D6ABE11D}" srcOrd="0" destOrd="0" presId="urn:microsoft.com/office/officeart/2005/8/layout/cycle6"/>
    <dgm:cxn modelId="{0A9FAB58-A51A-4397-ABF1-60CB47E86789}" srcId="{25A5EE48-2752-4E80-BFDC-F9E29D3FC849}" destId="{96DCCF10-8399-4356-B36B-48C96FF2B9D3}" srcOrd="3" destOrd="0" parTransId="{3AB4B03E-CEA1-48F1-B00D-F077B1890E85}" sibTransId="{251DF654-105C-4924-8DF2-44176D748A3F}"/>
    <dgm:cxn modelId="{4FDC13B3-8BE3-43C6-A602-D7EDADC41B86}" type="presOf" srcId="{6F536671-8C6E-47A5-BDFB-8523BA5E0870}" destId="{4C4FF683-2326-4BD5-93A0-70784CF11829}" srcOrd="0" destOrd="0" presId="urn:microsoft.com/office/officeart/2005/8/layout/cycle6"/>
    <dgm:cxn modelId="{8D7BC8B4-46B8-49EF-B3E3-DCDFD8C3E157}" type="presOf" srcId="{ABA61282-9C04-4ACB-8919-0B7408CEC93B}" destId="{DD7FD14B-12EA-43F2-B3D9-9DA69FB1D80D}" srcOrd="0" destOrd="0" presId="urn:microsoft.com/office/officeart/2005/8/layout/cycle6"/>
    <dgm:cxn modelId="{D64F32A7-7E8F-49E5-B01A-7A3B2948A0BD}" srcId="{25A5EE48-2752-4E80-BFDC-F9E29D3FC849}" destId="{24BD03C9-F718-43C6-9F6B-4FB334947B29}" srcOrd="0" destOrd="0" parTransId="{B04FF551-B735-4B8E-B0FC-42FB17B2FA17}" sibTransId="{ABA61282-9C04-4ACB-8919-0B7408CEC93B}"/>
    <dgm:cxn modelId="{26F78795-D36B-494C-9119-FBA8017967DE}" type="presOf" srcId="{431770B1-80BA-429E-9EBF-9E53AAC7223B}" destId="{1986E102-EDEE-4366-849A-0AC12A01CA9C}" srcOrd="0" destOrd="0" presId="urn:microsoft.com/office/officeart/2005/8/layout/cycle6"/>
    <dgm:cxn modelId="{6D999381-499D-4F2A-9BA0-F02616C1970C}" srcId="{25A5EE48-2752-4E80-BFDC-F9E29D3FC849}" destId="{AE3F6266-F994-4AE9-8690-86DDC8F85E52}" srcOrd="1" destOrd="0" parTransId="{512A6C13-4264-44CB-A75A-AC6F37B133CE}" sibTransId="{968207BC-B57A-4C6F-9170-0BDDCF341C54}"/>
    <dgm:cxn modelId="{0BEC1810-9134-4241-8299-3898B4451E57}" type="presOf" srcId="{96DCCF10-8399-4356-B36B-48C96FF2B9D3}" destId="{DD3414C4-9F50-44B8-AA84-631CFA39E675}" srcOrd="0" destOrd="0" presId="urn:microsoft.com/office/officeart/2005/8/layout/cycle6"/>
    <dgm:cxn modelId="{FA8D41C6-3EA9-4420-8F76-8FCA8ADFC9E9}" type="presOf" srcId="{24BD03C9-F718-43C6-9F6B-4FB334947B29}" destId="{3B72CB45-8619-4740-BB7F-F012881FB92A}" srcOrd="0" destOrd="0" presId="urn:microsoft.com/office/officeart/2005/8/layout/cycle6"/>
    <dgm:cxn modelId="{8BEF6DDE-8C7F-4F2C-8AE9-BBE2AAD98B6F}" type="presOf" srcId="{E9E988AA-7EFC-49BD-8956-99DDDDFF8567}" destId="{38529402-6643-460C-8FC3-ED080221F747}" srcOrd="0" destOrd="0" presId="urn:microsoft.com/office/officeart/2005/8/layout/cycle6"/>
    <dgm:cxn modelId="{15E565F9-F0E5-43F9-9D95-888EAC0AC5E6}" type="presOf" srcId="{1503762A-A573-41C9-9C29-08E6ED8A6D79}" destId="{671C90C2-0DEB-4CA7-B2BC-8BFDA52E3C21}" srcOrd="0" destOrd="0" presId="urn:microsoft.com/office/officeart/2005/8/layout/cycle6"/>
    <dgm:cxn modelId="{67E16466-5FE1-4C79-B795-517BFEE32A2E}" type="presOf" srcId="{968207BC-B57A-4C6F-9170-0BDDCF341C54}" destId="{DB7901FC-EBF9-437E-88A6-0741DAED861D}" srcOrd="0" destOrd="0" presId="urn:microsoft.com/office/officeart/2005/8/layout/cycle6"/>
    <dgm:cxn modelId="{0118FB5E-B965-4024-8101-B6C09CB3FC87}" type="presOf" srcId="{EE96E8AE-F306-440D-9439-375EBF627A29}" destId="{A4270F95-EEC9-4EF8-A293-43CE780469AF}" srcOrd="0" destOrd="0" presId="urn:microsoft.com/office/officeart/2005/8/layout/cycle6"/>
    <dgm:cxn modelId="{87015F59-49A3-408E-9411-0ECC374FAA1D}" type="presOf" srcId="{251DF654-105C-4924-8DF2-44176D748A3F}" destId="{2C48657F-0D0F-4ABD-A269-B41B85D36C68}" srcOrd="0" destOrd="0" presId="urn:microsoft.com/office/officeart/2005/8/layout/cycle6"/>
    <dgm:cxn modelId="{B5819D74-555D-4ADA-A33D-48763905DF7B}" type="presOf" srcId="{32D8F0D7-045B-4CC4-9C56-19098C693CCC}" destId="{CF551A03-C6E7-48DE-BBEA-6CD946DBC9FB}" srcOrd="0" destOrd="0" presId="urn:microsoft.com/office/officeart/2005/8/layout/cycle6"/>
    <dgm:cxn modelId="{F25A767C-7F4B-4C7D-A09F-94668580659C}" srcId="{25A5EE48-2752-4E80-BFDC-F9E29D3FC849}" destId="{431770B1-80BA-429E-9EBF-9E53AAC7223B}" srcOrd="2" destOrd="0" parTransId="{53F8F39D-97DE-4F2F-B045-1C81261B58AF}" sibTransId="{6F536671-8C6E-47A5-BDFB-8523BA5E0870}"/>
    <dgm:cxn modelId="{32A767BD-F168-4CBC-8FFA-7963820AC3BE}" type="presOf" srcId="{25A5EE48-2752-4E80-BFDC-F9E29D3FC849}" destId="{2B798CE3-70A8-45E6-A408-1E5F05A1F57A}" srcOrd="0" destOrd="0" presId="urn:microsoft.com/office/officeart/2005/8/layout/cycle6"/>
    <dgm:cxn modelId="{5D463BEA-39CC-4256-90F9-49A7873CC6DC}" srcId="{25A5EE48-2752-4E80-BFDC-F9E29D3FC849}" destId="{1503762A-A573-41C9-9C29-08E6ED8A6D79}" srcOrd="4" destOrd="0" parTransId="{2369998E-F795-4A17-A5E8-7C9FF1079EA9}" sibTransId="{EE96E8AE-F306-440D-9439-375EBF627A29}"/>
    <dgm:cxn modelId="{8A871833-AAF2-4C5A-A9A9-DCA5F0C6AEB8}" srcId="{25A5EE48-2752-4E80-BFDC-F9E29D3FC849}" destId="{E9E988AA-7EFC-49BD-8956-99DDDDFF8567}" srcOrd="5" destOrd="0" parTransId="{C985B981-3551-4D74-83A3-5257E711B951}" sibTransId="{32D8F0D7-045B-4CC4-9C56-19098C693CCC}"/>
    <dgm:cxn modelId="{7A4F585F-0D2D-4788-9893-E6D6E087B454}" type="presParOf" srcId="{2B798CE3-70A8-45E6-A408-1E5F05A1F57A}" destId="{3B72CB45-8619-4740-BB7F-F012881FB92A}" srcOrd="0" destOrd="0" presId="urn:microsoft.com/office/officeart/2005/8/layout/cycle6"/>
    <dgm:cxn modelId="{CE5451D0-EEA8-498A-8467-1C07B733596A}" type="presParOf" srcId="{2B798CE3-70A8-45E6-A408-1E5F05A1F57A}" destId="{2FFE67C5-88A7-4BD6-A01A-30D7CE647BEF}" srcOrd="1" destOrd="0" presId="urn:microsoft.com/office/officeart/2005/8/layout/cycle6"/>
    <dgm:cxn modelId="{EC7D64E5-1AAF-484F-BE93-E7EEF79B3AB5}" type="presParOf" srcId="{2B798CE3-70A8-45E6-A408-1E5F05A1F57A}" destId="{DD7FD14B-12EA-43F2-B3D9-9DA69FB1D80D}" srcOrd="2" destOrd="0" presId="urn:microsoft.com/office/officeart/2005/8/layout/cycle6"/>
    <dgm:cxn modelId="{8188576E-9EBA-42CD-AF7F-D94D028A1A0A}" type="presParOf" srcId="{2B798CE3-70A8-45E6-A408-1E5F05A1F57A}" destId="{FEF6960C-21DF-42B7-9F40-BD57D6ABE11D}" srcOrd="3" destOrd="0" presId="urn:microsoft.com/office/officeart/2005/8/layout/cycle6"/>
    <dgm:cxn modelId="{5D4A1763-B1E9-4F2B-B302-00FA25FEED58}" type="presParOf" srcId="{2B798CE3-70A8-45E6-A408-1E5F05A1F57A}" destId="{409556C0-7F81-4AEF-99B4-FBBFA5361ABC}" srcOrd="4" destOrd="0" presId="urn:microsoft.com/office/officeart/2005/8/layout/cycle6"/>
    <dgm:cxn modelId="{42EB6AA3-0D16-4152-A37D-895E56E52BE6}" type="presParOf" srcId="{2B798CE3-70A8-45E6-A408-1E5F05A1F57A}" destId="{DB7901FC-EBF9-437E-88A6-0741DAED861D}" srcOrd="5" destOrd="0" presId="urn:microsoft.com/office/officeart/2005/8/layout/cycle6"/>
    <dgm:cxn modelId="{0895EA12-9019-4C78-8BB9-29BE5CBE1F95}" type="presParOf" srcId="{2B798CE3-70A8-45E6-A408-1E5F05A1F57A}" destId="{1986E102-EDEE-4366-849A-0AC12A01CA9C}" srcOrd="6" destOrd="0" presId="urn:microsoft.com/office/officeart/2005/8/layout/cycle6"/>
    <dgm:cxn modelId="{07B382A7-CFA2-4A5B-A22F-DBDA048C2E9C}" type="presParOf" srcId="{2B798CE3-70A8-45E6-A408-1E5F05A1F57A}" destId="{017896B8-98DC-45D9-876F-2F4521E6FD3F}" srcOrd="7" destOrd="0" presId="urn:microsoft.com/office/officeart/2005/8/layout/cycle6"/>
    <dgm:cxn modelId="{0F87FE26-EA72-4563-8DE2-5224A4685136}" type="presParOf" srcId="{2B798CE3-70A8-45E6-A408-1E5F05A1F57A}" destId="{4C4FF683-2326-4BD5-93A0-70784CF11829}" srcOrd="8" destOrd="0" presId="urn:microsoft.com/office/officeart/2005/8/layout/cycle6"/>
    <dgm:cxn modelId="{7300F540-065C-4492-AFE0-CA9BDFFA9DD2}" type="presParOf" srcId="{2B798CE3-70A8-45E6-A408-1E5F05A1F57A}" destId="{DD3414C4-9F50-44B8-AA84-631CFA39E675}" srcOrd="9" destOrd="0" presId="urn:microsoft.com/office/officeart/2005/8/layout/cycle6"/>
    <dgm:cxn modelId="{7CE5291B-E427-4D45-9DBE-CDBA6351132A}" type="presParOf" srcId="{2B798CE3-70A8-45E6-A408-1E5F05A1F57A}" destId="{F4DD310C-FAA8-447A-BD25-09E2A947C38E}" srcOrd="10" destOrd="0" presId="urn:microsoft.com/office/officeart/2005/8/layout/cycle6"/>
    <dgm:cxn modelId="{939BE0DC-B04C-4223-90ED-E019F0A93193}" type="presParOf" srcId="{2B798CE3-70A8-45E6-A408-1E5F05A1F57A}" destId="{2C48657F-0D0F-4ABD-A269-B41B85D36C68}" srcOrd="11" destOrd="0" presId="urn:microsoft.com/office/officeart/2005/8/layout/cycle6"/>
    <dgm:cxn modelId="{F62CE56D-3B7E-4B3E-9BC0-C8D5D1A72DA2}" type="presParOf" srcId="{2B798CE3-70A8-45E6-A408-1E5F05A1F57A}" destId="{671C90C2-0DEB-4CA7-B2BC-8BFDA52E3C21}" srcOrd="12" destOrd="0" presId="urn:microsoft.com/office/officeart/2005/8/layout/cycle6"/>
    <dgm:cxn modelId="{6B6B38C0-CED7-4A6D-B8A5-E875B9C275E0}" type="presParOf" srcId="{2B798CE3-70A8-45E6-A408-1E5F05A1F57A}" destId="{84610B4A-585F-4F6E-8AAA-CEF04EFFFCE9}" srcOrd="13" destOrd="0" presId="urn:microsoft.com/office/officeart/2005/8/layout/cycle6"/>
    <dgm:cxn modelId="{125C577E-2506-4DD4-80F0-888AB7C84471}" type="presParOf" srcId="{2B798CE3-70A8-45E6-A408-1E5F05A1F57A}" destId="{A4270F95-EEC9-4EF8-A293-43CE780469AF}" srcOrd="14" destOrd="0" presId="urn:microsoft.com/office/officeart/2005/8/layout/cycle6"/>
    <dgm:cxn modelId="{C472A1D7-1C3A-47E3-B703-053EB89C3777}" type="presParOf" srcId="{2B798CE3-70A8-45E6-A408-1E5F05A1F57A}" destId="{38529402-6643-460C-8FC3-ED080221F747}" srcOrd="15" destOrd="0" presId="urn:microsoft.com/office/officeart/2005/8/layout/cycle6"/>
    <dgm:cxn modelId="{1184119F-D10B-4FB3-8DFD-AF67CDE00603}" type="presParOf" srcId="{2B798CE3-70A8-45E6-A408-1E5F05A1F57A}" destId="{E283545A-000B-499E-A4A5-5E0BCD400E73}" srcOrd="16" destOrd="0" presId="urn:microsoft.com/office/officeart/2005/8/layout/cycle6"/>
    <dgm:cxn modelId="{932813A9-51F9-4450-8E04-564417A9254A}" type="presParOf" srcId="{2B798CE3-70A8-45E6-A408-1E5F05A1F57A}" destId="{CF551A03-C6E7-48DE-BBEA-6CD946DBC9FB}" srcOrd="17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6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1">
  <dgm:title val=""/>
  <dgm:desc val=""/>
  <dgm:catLst>
    <dgm:cat type="simple" pri="101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jpe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BA77D-C625-43F8-96EC-A1B527D84B02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5D8B8-B208-458C-883D-CA30585312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41126397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BA77D-C625-43F8-96EC-A1B527D84B02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5D8B8-B208-458C-883D-CA30585312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860210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BA77D-C625-43F8-96EC-A1B527D84B02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5D8B8-B208-458C-883D-CA30585312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3603007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400" y="2130426"/>
            <a:ext cx="103632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ED902D4-6019-424D-BD53-CD35EE7B2FAE}" type="datetimeFigureOut">
              <a:rPr lang="ru-RU">
                <a:solidFill>
                  <a:srgbClr val="F2F2F2">
                    <a:tint val="75000"/>
                  </a:srgbClr>
                </a:solidFill>
              </a:rPr>
              <a:pPr>
                <a:defRPr/>
              </a:pPr>
              <a:t>13.11.2019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BADBBB-D7AC-4502-935B-FD97872B246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19313069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2C97BE-6AF6-408A-B0DF-BED2BD5ABB0A}" type="datetimeFigureOut">
              <a:rPr lang="ru-RU">
                <a:solidFill>
                  <a:srgbClr val="F2F2F2">
                    <a:tint val="75000"/>
                  </a:srgbClr>
                </a:solidFill>
              </a:rPr>
              <a:pPr>
                <a:defRPr/>
              </a:pPr>
              <a:t>13.11.2019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3367066D-022F-45C5-8ED0-B042987E5D27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019927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3084" y="4406901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3084" y="2906713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5C9914D-A4D3-4B0A-B957-ED05EFDF822F}" type="datetimeFigureOut">
              <a:rPr lang="ru-RU">
                <a:solidFill>
                  <a:srgbClr val="F2F2F2">
                    <a:tint val="75000"/>
                  </a:srgbClr>
                </a:solidFill>
              </a:rPr>
              <a:pPr>
                <a:defRPr/>
              </a:pPr>
              <a:t>13.11.2019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EC4EC76-96D8-4D8D-A4A9-218FECEF6D6E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983294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CBD271A-0A98-4A8B-97C1-7463AC2965AB}" type="datetimeFigureOut">
              <a:rPr lang="ru-RU">
                <a:solidFill>
                  <a:srgbClr val="F2F2F2">
                    <a:tint val="75000"/>
                  </a:srgbClr>
                </a:solidFill>
              </a:rPr>
              <a:pPr>
                <a:defRPr/>
              </a:pPr>
              <a:t>13.11.2019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8430516-6DBC-4DA7-9DF5-3B3211B835CD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5186649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600" y="1535113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3368" y="1535113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3368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55F6173-8287-4EF8-9A29-822FF2FF5791}" type="datetimeFigureOut">
              <a:rPr lang="ru-RU">
                <a:solidFill>
                  <a:srgbClr val="F2F2F2">
                    <a:tint val="75000"/>
                  </a:srgbClr>
                </a:solidFill>
              </a:rPr>
              <a:pPr>
                <a:defRPr/>
              </a:pPr>
              <a:t>13.11.2019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7B89781-A097-4DD8-B91D-C0B03D27EA3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180604843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DAE373C-8254-42D4-811D-D845C6D6153B}" type="datetimeFigureOut">
              <a:rPr lang="ru-RU">
                <a:solidFill>
                  <a:srgbClr val="F2F2F2">
                    <a:tint val="75000"/>
                  </a:srgbClr>
                </a:solidFill>
              </a:rPr>
              <a:pPr>
                <a:defRPr/>
              </a:pPr>
              <a:t>13.11.2019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2A76E61-F5FF-4645-AA46-9FC507724B69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4112317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F374D0-9513-4913-9866-EBCA3F326C2A}" type="datetimeFigureOut">
              <a:rPr lang="ru-RU">
                <a:solidFill>
                  <a:srgbClr val="F2F2F2">
                    <a:tint val="75000"/>
                  </a:srgbClr>
                </a:solidFill>
              </a:rPr>
              <a:pPr>
                <a:defRPr/>
              </a:pPr>
              <a:t>13.11.2019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D20913C7-FCD0-4CB0-AEA1-0ECD16288CE5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25162682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1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733" y="273051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1" y="1435101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A374AE6-13B1-480A-BDA8-7CCC492E3F2B}" type="datetimeFigureOut">
              <a:rPr lang="ru-RU">
                <a:solidFill>
                  <a:srgbClr val="F2F2F2">
                    <a:tint val="75000"/>
                  </a:srgbClr>
                </a:solidFill>
              </a:rPr>
              <a:pPr>
                <a:defRPr/>
              </a:pPr>
              <a:t>13.11.2019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C87A8AE-DA53-4767-9308-E29D2CBA3F0C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8632503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BA77D-C625-43F8-96EC-A1B527D84B02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5D8B8-B208-458C-883D-CA30585312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1027551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ru-RU" noProof="0" smtClean="0"/>
              <a:t>Вставка рисунка</a:t>
            </a:r>
            <a:endParaRPr lang="ru-RU" noProof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F8B29C-47DB-4F44-A595-F66CA6EA3638}" type="datetimeFigureOut">
              <a:rPr lang="ru-RU">
                <a:solidFill>
                  <a:srgbClr val="F2F2F2">
                    <a:tint val="75000"/>
                  </a:srgbClr>
                </a:solidFill>
              </a:rPr>
              <a:pPr>
                <a:defRPr/>
              </a:pPr>
              <a:t>13.11.2019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7B3F5143-B5EE-4E05-A47B-DABFAB06102A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41943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0CA3274-ACF9-443F-AAF3-1586E6B80E04}" type="datetimeFigureOut">
              <a:rPr lang="ru-RU">
                <a:solidFill>
                  <a:srgbClr val="F2F2F2">
                    <a:tint val="75000"/>
                  </a:srgbClr>
                </a:solidFill>
              </a:rPr>
              <a:pPr>
                <a:defRPr/>
              </a:pPr>
              <a:t>13.11.2019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432196BA-239F-4ED3-BEF4-CBBCF30CF700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391614573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9200" y="274639"/>
            <a:ext cx="27432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600" y="274639"/>
            <a:ext cx="80264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A18129A-9D44-4032-98D6-6BC7666ADC01}" type="datetimeFigureOut">
              <a:rPr lang="ru-RU">
                <a:solidFill>
                  <a:srgbClr val="F2F2F2">
                    <a:tint val="75000"/>
                  </a:srgbClr>
                </a:solidFill>
              </a:rPr>
              <a:pPr>
                <a:defRPr/>
              </a:pPr>
              <a:t>13.11.2019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8954141-111D-4C87-8425-8E4C90E7B8F2}" type="slidenum">
              <a:rPr lang="ru-RU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32468915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BA77D-C625-43F8-96EC-A1B527D84B02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5D8B8-B208-458C-883D-CA30585312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827784995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BA77D-C625-43F8-96EC-A1B527D84B02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5D8B8-B208-458C-883D-CA30585312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798381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BA77D-C625-43F8-96EC-A1B527D84B02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5D8B8-B208-458C-883D-CA30585312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2697760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BA77D-C625-43F8-96EC-A1B527D84B02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5D8B8-B208-458C-883D-CA30585312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28521769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BA77D-C625-43F8-96EC-A1B527D84B02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5D8B8-B208-458C-883D-CA30585312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3546998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BA77D-C625-43F8-96EC-A1B527D84B02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5D8B8-B208-458C-883D-CA30585312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6550989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96BA77D-C625-43F8-96EC-A1B527D84B02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3C5D8B8-B208-458C-883D-CA30585312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3060393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96BA77D-C625-43F8-96EC-A1B527D84B02}" type="datetimeFigureOut">
              <a:rPr lang="ru-RU" smtClean="0"/>
              <a:t>13.11.2019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3C5D8B8-B208-458C-883D-CA30585312C7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607418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609600" y="274638"/>
            <a:ext cx="109728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609600" y="1600201"/>
            <a:ext cx="109728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600" y="6356351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fontAlgn="auto">
              <a:spcBef>
                <a:spcPts val="0"/>
              </a:spcBef>
              <a:spcAft>
                <a:spcPts val="0"/>
              </a:spcAft>
              <a:defRPr sz="1200" smtClean="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D465AC3C-6087-43F3-BD05-DDE387FF9F16}" type="datetimeFigureOut">
              <a:rPr lang="ru-RU">
                <a:solidFill>
                  <a:srgbClr val="F2F2F2">
                    <a:tint val="75000"/>
                  </a:srgbClr>
                </a:solidFill>
              </a:rPr>
              <a:pPr>
                <a:defRPr/>
              </a:pPr>
              <a:t>13.11.2019</a:t>
            </a:fld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600" y="6356351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fontAlgn="auto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>
              <a:solidFill>
                <a:srgbClr val="F2F2F2">
                  <a:tint val="75000"/>
                </a:srgbClr>
              </a:solidFill>
            </a:endParaRPr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7600" y="6356351"/>
            <a:ext cx="28448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>
              <a:defRPr sz="1200">
                <a:solidFill>
                  <a:srgbClr val="F5F5F5"/>
                </a:solidFill>
                <a:latin typeface="Calibri" panose="020F0502020204030204" pitchFamily="34" charset="0"/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EFFA482C-6324-4479-A761-4E904ABF65B3}" type="slidenum">
              <a:rPr lang="ru-RU" smtClean="0">
                <a:cs typeface="Arial" panose="020B0604020202020204" pitchFamily="34" charset="0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ru-RU" smtClean="0"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6069765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rtl="0" fontAlgn="base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2pPr>
      <a:lvl3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3pPr>
      <a:lvl4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4pPr>
      <a:lvl5pPr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anose="020F0502020204030204" pitchFamily="34" charset="0"/>
        </a:defRPr>
      </a:lvl9pPr>
    </p:titleStyle>
    <p:bodyStyle>
      <a:lvl1pPr marL="342900" indent="-3429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fontAlgn="base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7.png"/><Relationship Id="rId4" Type="http://schemas.openxmlformats.org/officeDocument/2006/relationships/image" Target="../media/image6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5.png"/><Relationship Id="rId4" Type="http://schemas.openxmlformats.org/officeDocument/2006/relationships/image" Target="../media/image2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8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image" Target="../media/image39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1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gif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4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7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diagramLayout" Target="../diagrams/layout1.xml"/><Relationship Id="rId2" Type="http://schemas.openxmlformats.org/officeDocument/2006/relationships/diagramData" Target="../diagrams/data1.xml"/><Relationship Id="rId1" Type="http://schemas.openxmlformats.org/officeDocument/2006/relationships/slideLayout" Target="../slideLayouts/slideLayout2.xml"/><Relationship Id="rId6" Type="http://schemas.microsoft.com/office/2007/relationships/diagramDrawing" Target="../diagrams/drawing1.xml"/><Relationship Id="rId5" Type="http://schemas.openxmlformats.org/officeDocument/2006/relationships/diagramColors" Target="../diagrams/colors1.xml"/><Relationship Id="rId4" Type="http://schemas.openxmlformats.org/officeDocument/2006/relationships/diagramQuickStyle" Target="../diagrams/quickStyle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9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0.png"/><Relationship Id="rId1" Type="http://schemas.openxmlformats.org/officeDocument/2006/relationships/slideLayout" Target="../slideLayouts/slideLayout2.xm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youtube.com/watch?v=qZli4Bvfm_s" TargetMode="External"/><Relationship Id="rId1" Type="http://schemas.openxmlformats.org/officeDocument/2006/relationships/slideLayout" Target="../slideLayouts/slideLayout2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1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7" Type="http://schemas.openxmlformats.org/officeDocument/2006/relationships/image" Target="../media/image11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0.png"/><Relationship Id="rId5" Type="http://schemas.openxmlformats.org/officeDocument/2006/relationships/image" Target="../media/image9.png"/><Relationship Id="rId4" Type="http://schemas.openxmlformats.org/officeDocument/2006/relationships/image" Target="../media/image8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jpeg"/><Relationship Id="rId3" Type="http://schemas.openxmlformats.org/officeDocument/2006/relationships/image" Target="../media/image22.jpeg"/><Relationship Id="rId7" Type="http://schemas.openxmlformats.org/officeDocument/2006/relationships/image" Target="../media/image25.jpeg"/><Relationship Id="rId12" Type="http://schemas.openxmlformats.org/officeDocument/2006/relationships/image" Target="../media/image55.pn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3.png"/><Relationship Id="rId11" Type="http://schemas.openxmlformats.org/officeDocument/2006/relationships/image" Target="../media/image54.png"/><Relationship Id="rId5" Type="http://schemas.openxmlformats.org/officeDocument/2006/relationships/image" Target="../media/image24.jpeg"/><Relationship Id="rId10" Type="http://schemas.openxmlformats.org/officeDocument/2006/relationships/image" Target="../media/image28.jpeg"/><Relationship Id="rId4" Type="http://schemas.openxmlformats.org/officeDocument/2006/relationships/image" Target="../media/image23.png"/><Relationship Id="rId9" Type="http://schemas.openxmlformats.org/officeDocument/2006/relationships/image" Target="../media/image27.jpe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.png"/><Relationship Id="rId5" Type="http://schemas.openxmlformats.org/officeDocument/2006/relationships/image" Target="../media/image18.png"/><Relationship Id="rId4" Type="http://schemas.openxmlformats.org/officeDocument/2006/relationships/image" Target="../media/image17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7.jpeg"/><Relationship Id="rId3" Type="http://schemas.openxmlformats.org/officeDocument/2006/relationships/image" Target="../media/image22.jpeg"/><Relationship Id="rId7" Type="http://schemas.openxmlformats.org/officeDocument/2006/relationships/image" Target="../media/image26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25.jpeg"/><Relationship Id="rId5" Type="http://schemas.openxmlformats.org/officeDocument/2006/relationships/image" Target="../media/image24.jpeg"/><Relationship Id="rId10" Type="http://schemas.openxmlformats.org/officeDocument/2006/relationships/image" Target="../media/image29.png"/><Relationship Id="rId4" Type="http://schemas.openxmlformats.org/officeDocument/2006/relationships/image" Target="../media/image23.png"/><Relationship Id="rId9" Type="http://schemas.openxmlformats.org/officeDocument/2006/relationships/image" Target="../media/image2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585" y="-24981"/>
            <a:ext cx="10510415" cy="68829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83" y="3346400"/>
            <a:ext cx="1713124" cy="3511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539" y="-1958"/>
            <a:ext cx="1713124" cy="3511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08241" y="2993380"/>
            <a:ext cx="4400079" cy="330005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4" name="Прямоугольник 3"/>
          <p:cNvSpPr/>
          <p:nvPr/>
        </p:nvSpPr>
        <p:spPr>
          <a:xfrm>
            <a:off x="1600200" y="329061"/>
            <a:ext cx="10623339" cy="26643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85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Урок английского языка в 6 классе</a:t>
            </a:r>
            <a:endParaRPr lang="ru-RU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4039870">
              <a:lnSpc>
                <a:spcPct val="97000"/>
              </a:lnSpc>
              <a:spcAft>
                <a:spcPts val="21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Учитель: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Перепелица А.Г.</a:t>
            </a:r>
            <a:endParaRPr lang="ru-RU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4039870">
              <a:lnSpc>
                <a:spcPct val="97000"/>
              </a:lnSpc>
              <a:spcAft>
                <a:spcPts val="21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Школа: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МАОУ «СОШ №24 с УИОП»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Старооскольского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городского округа</a:t>
            </a:r>
            <a:endParaRPr lang="ru-RU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97000"/>
              </a:lnSpc>
              <a:spcAft>
                <a:spcPts val="21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Класс: </a:t>
            </a:r>
            <a:r>
              <a:rPr lang="ru-RU" sz="2000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</a:rPr>
              <a:t>6 (УМК «</a:t>
            </a:r>
            <a:r>
              <a:rPr lang="ru-RU" sz="2000" u="sng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</a:rPr>
              <a:t>Spotlight</a:t>
            </a:r>
            <a:r>
              <a:rPr lang="ru-RU" sz="2000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</a:rPr>
              <a:t>», под редакцией Ю. Е. Ваулиной, Д. Дули, О. Е., </a:t>
            </a:r>
            <a:r>
              <a:rPr lang="ru-RU" sz="2000" u="sng" dirty="0" err="1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</a:rPr>
              <a:t>Подоляко</a:t>
            </a:r>
            <a:r>
              <a:rPr lang="ru-RU" sz="2000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</a:rPr>
              <a:t>, В. Эванс)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endParaRPr lang="ru-RU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>
              <a:lnSpc>
                <a:spcPct val="97000"/>
              </a:lnSpc>
              <a:spcAft>
                <a:spcPts val="21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Вспомогательные источники информации: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МЭО, занятие 21.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Rules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around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us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.</a:t>
            </a:r>
            <a:endParaRPr lang="ru-RU" dirty="0">
              <a:solidFill>
                <a:srgbClr val="000000"/>
              </a:solidFill>
              <a:latin typeface="Calibri" panose="020F0502020204030204" pitchFamily="34" charset="0"/>
              <a:ea typeface="Calibri" panose="020F0502020204030204" pitchFamily="34" charset="0"/>
            </a:endParaRPr>
          </a:p>
          <a:p>
            <a:pPr marR="89535">
              <a:lnSpc>
                <a:spcPct val="97000"/>
              </a:lnSpc>
              <a:spcAft>
                <a:spcPts val="210"/>
              </a:spcAft>
            </a:pPr>
            <a:r>
              <a:rPr lang="ru-RU" sz="2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Тема урока: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«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Road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safety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».  Введение новой лексики по теме «Безопасность на дороге». УМК «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Spotlight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» </a:t>
            </a:r>
            <a:r>
              <a:rPr lang="ru-RU" sz="2000" u="sng" dirty="0">
                <a:solidFill>
                  <a:srgbClr val="000000"/>
                </a:solidFill>
                <a:uFill>
                  <a:solidFill>
                    <a:srgbClr val="000000"/>
                  </a:solidFill>
                </a:uFill>
                <a:latin typeface="Times New Roman" panose="02020603050405020304" pitchFamily="18" charset="0"/>
                <a:ea typeface="Times New Roman" panose="02020603050405020304" pitchFamily="18" charset="0"/>
              </a:rPr>
              <a:t>(модуль 3); МЭО: 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Интернет-урок 1.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In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the</a:t>
            </a:r>
            <a:r>
              <a:rPr lang="ru-RU" sz="2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ru-RU" sz="2000" dirty="0" err="1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streets</a:t>
            </a:r>
            <a:endParaRPr lang="ru-RU" dirty="0">
              <a:solidFill>
                <a:srgbClr val="000000"/>
              </a:solidFill>
              <a:effectLst/>
              <a:latin typeface="Calibri" panose="020F0502020204030204" pitchFamily="34" charset="0"/>
              <a:ea typeface="Calibri" panose="020F0502020204030204" pitchFamily="34" charset="0"/>
            </a:endParaRPr>
          </a:p>
        </p:txBody>
      </p:sp>
      <p:pic>
        <p:nvPicPr>
          <p:cNvPr id="12" name="Рисунок 11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254669" y="3602039"/>
            <a:ext cx="5749235" cy="32559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52836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238375" y="5000625"/>
            <a:ext cx="7429500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5400" b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Pedestrian</a:t>
            </a:r>
            <a:r>
              <a:rPr lang="en-US" sz="5400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5400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[</a:t>
            </a:r>
            <a:r>
              <a:rPr lang="en-US" sz="5400" i="1" dirty="0" err="1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pɪˈdɛstrɪən</a:t>
            </a:r>
            <a:r>
              <a:rPr lang="en-US" sz="5400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]</a:t>
            </a:r>
          </a:p>
          <a:p>
            <a:pPr>
              <a:defRPr/>
            </a:pPr>
            <a:endParaRPr lang="ru-RU" sz="5400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9219" name="Рисунок 5" descr="77da68d0b931d8ae12fc1f80aee21c1de3fb14b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3786188" cy="20716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0" name="Рисунок 7" descr="Perexod.jpe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6750" y="2857500"/>
            <a:ext cx="238125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1" name="Рисунок 8" descr="gbdd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1" y="1571625"/>
            <a:ext cx="4429125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222" name="Рисунок 6" descr="20473809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8" y="0"/>
            <a:ext cx="5357812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27965224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238375" y="5000625"/>
            <a:ext cx="7429500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5400" b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Traffic sign</a:t>
            </a:r>
            <a:endParaRPr lang="ru-RU" sz="5400" b="1" dirty="0">
              <a:solidFill>
                <a:schemeClr val="tx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endParaRPr lang="ru-RU" sz="5400" dirty="0">
              <a:solidFill>
                <a:schemeClr val="tx1">
                  <a:lumMod val="10000"/>
                </a:schemeClr>
              </a:solidFill>
            </a:endParaRPr>
          </a:p>
        </p:txBody>
      </p:sp>
      <p:pic>
        <p:nvPicPr>
          <p:cNvPr id="10243" name="Рисунок 9" descr="a2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238376" y="571500"/>
            <a:ext cx="3643313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4" name="Рисунок 10" descr="znaki-dorozhnogo-dvizheniya-kartinki-raspechatat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38813" y="285751"/>
            <a:ext cx="4229100" cy="30003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Рисунок 11" descr="memo_dorznaki2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53126" y="3429001"/>
            <a:ext cx="3902075" cy="2919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18198918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238375" y="4500564"/>
            <a:ext cx="7429500" cy="1754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5400" b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Traffic warden</a:t>
            </a:r>
          </a:p>
          <a:p>
            <a:pPr>
              <a:defRPr/>
            </a:pPr>
            <a:r>
              <a:rPr lang="en-US" sz="5400" b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5400" b="1" dirty="0">
              <a:solidFill>
                <a:schemeClr val="tx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67314" y="5214938"/>
            <a:ext cx="4643437" cy="76200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en-US" sz="4400" i="1">
                <a:solidFill>
                  <a:srgbClr val="181818"/>
                </a:solidFill>
              </a:rPr>
              <a:t>[træfɪk</a:t>
            </a:r>
            <a:r>
              <a:rPr lang="ru-RU" sz="4400" i="1">
                <a:solidFill>
                  <a:srgbClr val="181818"/>
                </a:solidFill>
                <a:latin typeface="Arial" panose="020B0604020202020204" pitchFamily="34" charset="0"/>
              </a:rPr>
              <a:t> </a:t>
            </a:r>
            <a:r>
              <a:rPr lang="en-US" sz="4400" i="1">
                <a:solidFill>
                  <a:srgbClr val="181818"/>
                </a:solidFill>
              </a:rPr>
              <a:t>wɔːdn]</a:t>
            </a:r>
          </a:p>
        </p:txBody>
      </p:sp>
      <p:pic>
        <p:nvPicPr>
          <p:cNvPr id="11268" name="Рисунок 6" descr="12_gibdd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81188" y="285750"/>
            <a:ext cx="4286250" cy="31432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Рисунок 7" descr="1316519210_omak1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96125" y="2714626"/>
            <a:ext cx="2857500" cy="2500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70" name="Рисунок 8" descr="Avtomobilnyiy-registrator01ust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8" y="357189"/>
            <a:ext cx="3357562" cy="2232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4486597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238375" y="4500564"/>
            <a:ext cx="7429500" cy="175418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5400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Zebra crossing </a:t>
            </a:r>
            <a:endParaRPr lang="ru-RU" sz="5400" dirty="0">
              <a:solidFill>
                <a:schemeClr val="tx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  <a:p>
            <a:pPr>
              <a:defRPr/>
            </a:pPr>
            <a:r>
              <a:rPr lang="en-US" sz="5400" b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5400" b="1" dirty="0">
              <a:solidFill>
                <a:schemeClr val="tx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5167314" y="5214938"/>
            <a:ext cx="4643437" cy="76200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r"/>
            <a:r>
              <a:rPr lang="en-US" sz="4400" i="1">
                <a:solidFill>
                  <a:srgbClr val="181818"/>
                </a:solidFill>
              </a:rPr>
              <a:t>[zɛbrə</a:t>
            </a:r>
            <a:r>
              <a:rPr lang="ru-RU" sz="4400" i="1">
                <a:solidFill>
                  <a:srgbClr val="181818"/>
                </a:solidFill>
                <a:latin typeface="Arial" panose="020B0604020202020204" pitchFamily="34" charset="0"/>
              </a:rPr>
              <a:t> </a:t>
            </a:r>
            <a:r>
              <a:rPr lang="en-US" sz="4400" i="1">
                <a:solidFill>
                  <a:srgbClr val="181818"/>
                </a:solidFill>
              </a:rPr>
              <a:t>krɒsɪŋ]</a:t>
            </a:r>
          </a:p>
        </p:txBody>
      </p:sp>
      <p:pic>
        <p:nvPicPr>
          <p:cNvPr id="12292" name="Рисунок 9" descr="002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24063" y="571500"/>
            <a:ext cx="4286250" cy="3500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3" name="Рисунок 10" descr="d8b83ce20ca779dab8fdd287cd889026.gif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3188" y="357188"/>
            <a:ext cx="3935412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4" name="Рисунок 11" descr="357640a3884804fc1787ea511137e51b.0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24688" y="2857501"/>
            <a:ext cx="2976562" cy="20812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2537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238375" y="4000500"/>
            <a:ext cx="7429500" cy="1754188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5400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Pavement</a:t>
            </a:r>
            <a:r>
              <a:rPr lang="en-US" sz="5400" dirty="0"/>
              <a:t> </a:t>
            </a:r>
            <a:endParaRPr lang="ru-RU" sz="5400" dirty="0"/>
          </a:p>
          <a:p>
            <a:pPr>
              <a:defRPr/>
            </a:pPr>
            <a:r>
              <a:rPr lang="en-US" sz="5400" b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5400" b="1" dirty="0">
              <a:solidFill>
                <a:schemeClr val="tx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1524001" y="5143500"/>
            <a:ext cx="5643563" cy="762000"/>
          </a:xfrm>
          <a:prstGeom prst="rect">
            <a:avLst/>
          </a:prstGeom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r>
              <a:rPr lang="en-US" sz="4400" i="1">
                <a:solidFill>
                  <a:srgbClr val="181818"/>
                </a:solidFill>
              </a:rPr>
              <a:t>[peɪvmənt]</a:t>
            </a:r>
          </a:p>
        </p:txBody>
      </p:sp>
      <p:pic>
        <p:nvPicPr>
          <p:cNvPr id="13316" name="Рисунок 6" descr="2461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2626" y="285751"/>
            <a:ext cx="4500563" cy="3192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7" name="Рисунок 7" descr="Дорога-с-тротуаром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81750" y="3786188"/>
            <a:ext cx="4000500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318" name="Рисунок 8" descr="Осень-1336982792_11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6063" y="536576"/>
            <a:ext cx="3714750" cy="2874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396343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Прямоугольник 14"/>
          <p:cNvSpPr/>
          <p:nvPr/>
        </p:nvSpPr>
        <p:spPr>
          <a:xfrm>
            <a:off x="2166938" y="4929189"/>
            <a:ext cx="7429500" cy="2586037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5400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Traffic light</a:t>
            </a:r>
          </a:p>
          <a:p>
            <a:pPr>
              <a:defRPr/>
            </a:pPr>
            <a:r>
              <a:rPr lang="en-US" sz="5400" dirty="0"/>
              <a:t> </a:t>
            </a:r>
            <a:endParaRPr lang="ru-RU" sz="5400" dirty="0"/>
          </a:p>
          <a:p>
            <a:pPr>
              <a:defRPr/>
            </a:pPr>
            <a:r>
              <a:rPr lang="en-US" sz="5400" b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endParaRPr lang="ru-RU" sz="5400" b="1" dirty="0">
              <a:solidFill>
                <a:schemeClr val="tx1">
                  <a:lumMod val="10000"/>
                </a:schemeClr>
              </a:solidFill>
              <a:latin typeface="Times New Roman" pitchFamily="18" charset="0"/>
              <a:cs typeface="Times New Roman" pitchFamily="18" charset="0"/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7810512" y="1071546"/>
            <a:ext cx="1612900" cy="5170490"/>
            <a:chOff x="703" y="210"/>
            <a:chExt cx="1088" cy="3946"/>
          </a:xfrm>
          <a:solidFill>
            <a:schemeClr val="tx1">
              <a:lumMod val="10000"/>
            </a:schemeClr>
          </a:solidFill>
        </p:grpSpPr>
        <p:sp>
          <p:nvSpPr>
            <p:cNvPr id="13" name="AutoShape 4"/>
            <p:cNvSpPr>
              <a:spLocks noChangeArrowheads="1"/>
            </p:cNvSpPr>
            <p:nvPr/>
          </p:nvSpPr>
          <p:spPr bwMode="auto">
            <a:xfrm>
              <a:off x="703" y="210"/>
              <a:ext cx="1088" cy="2722"/>
            </a:xfrm>
            <a:prstGeom prst="roundRect">
              <a:avLst>
                <a:gd name="adj" fmla="val 16667"/>
              </a:avLst>
            </a:prstGeom>
            <a:grpFill/>
            <a:ln w="9525">
              <a:noFill/>
              <a:round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 dirty="0"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14" name="Rectangle 12"/>
            <p:cNvSpPr>
              <a:spLocks noChangeArrowheads="1"/>
            </p:cNvSpPr>
            <p:nvPr/>
          </p:nvSpPr>
          <p:spPr bwMode="auto">
            <a:xfrm>
              <a:off x="1156" y="2932"/>
              <a:ext cx="181" cy="1224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>
                <a:solidFill>
                  <a:schemeClr val="tx1">
                    <a:lumMod val="10000"/>
                  </a:schemeClr>
                </a:solidFill>
              </a:endParaRPr>
            </a:p>
          </p:txBody>
        </p:sp>
        <p:sp>
          <p:nvSpPr>
            <p:cNvPr id="16" name="Rectangle 14"/>
            <p:cNvSpPr>
              <a:spLocks noChangeArrowheads="1"/>
            </p:cNvSpPr>
            <p:nvPr/>
          </p:nvSpPr>
          <p:spPr bwMode="auto">
            <a:xfrm rot="5400000">
              <a:off x="1156" y="3567"/>
              <a:ext cx="181" cy="998"/>
            </a:xfrm>
            <a:prstGeom prst="rect">
              <a:avLst/>
            </a:prstGeom>
            <a:grpFill/>
            <a:ln w="9525">
              <a:noFill/>
              <a:miter lim="800000"/>
              <a:headEnd/>
              <a:tailEnd/>
            </a:ln>
          </p:spPr>
          <p:txBody>
            <a:bodyPr wrap="none" anchor="ctr"/>
            <a:lstStyle/>
            <a:p>
              <a:pPr>
                <a:defRPr/>
              </a:pPr>
              <a:endParaRPr lang="ru-RU">
                <a:solidFill>
                  <a:schemeClr val="tx1">
                    <a:lumMod val="10000"/>
                  </a:schemeClr>
                </a:solidFill>
              </a:endParaRPr>
            </a:p>
          </p:txBody>
        </p:sp>
      </p:grpSp>
      <p:sp>
        <p:nvSpPr>
          <p:cNvPr id="17" name="Oval 5"/>
          <p:cNvSpPr>
            <a:spLocks noChangeArrowheads="1"/>
          </p:cNvSpPr>
          <p:nvPr/>
        </p:nvSpPr>
        <p:spPr bwMode="auto">
          <a:xfrm>
            <a:off x="8024813" y="1214438"/>
            <a:ext cx="1162050" cy="1103312"/>
          </a:xfrm>
          <a:prstGeom prst="ellipse">
            <a:avLst/>
          </a:prstGeom>
          <a:solidFill>
            <a:srgbClr val="FF00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endParaRPr lang="ru-RU"/>
          </a:p>
          <a:p>
            <a:pPr algn="ctr"/>
            <a:endParaRPr lang="ru-RU"/>
          </a:p>
          <a:p>
            <a:pPr algn="ctr"/>
            <a:endParaRPr lang="ru-RU"/>
          </a:p>
          <a:p>
            <a:pPr algn="ctr"/>
            <a:endParaRPr lang="ru-RU"/>
          </a:p>
          <a:p>
            <a:pPr algn="ctr"/>
            <a:endParaRPr lang="ru-RU"/>
          </a:p>
          <a:p>
            <a:pPr algn="ctr"/>
            <a:endParaRPr lang="ru-RU"/>
          </a:p>
          <a:p>
            <a:pPr algn="ctr"/>
            <a:endParaRPr lang="ru-RU"/>
          </a:p>
          <a:p>
            <a:pPr algn="ctr"/>
            <a:endParaRPr lang="ru-RU"/>
          </a:p>
          <a:p>
            <a:pPr algn="ctr"/>
            <a:endParaRPr lang="ru-RU"/>
          </a:p>
          <a:p>
            <a:pPr algn="ctr"/>
            <a:endParaRPr lang="ru-RU"/>
          </a:p>
          <a:p>
            <a:pPr algn="ctr"/>
            <a:endParaRPr lang="ru-RU"/>
          </a:p>
          <a:p>
            <a:pPr algn="ctr"/>
            <a:endParaRPr lang="ru-RU"/>
          </a:p>
          <a:p>
            <a:pPr algn="ctr"/>
            <a:endParaRPr lang="ru-RU"/>
          </a:p>
          <a:p>
            <a:pPr algn="ctr"/>
            <a:endParaRPr lang="ru-RU"/>
          </a:p>
          <a:p>
            <a:pPr algn="ctr"/>
            <a:endParaRPr lang="ru-RU"/>
          </a:p>
          <a:p>
            <a:pPr algn="ctr"/>
            <a:endParaRPr lang="ru-RU"/>
          </a:p>
          <a:p>
            <a:pPr algn="ctr"/>
            <a:endParaRPr lang="ru-RU"/>
          </a:p>
        </p:txBody>
      </p:sp>
      <p:sp>
        <p:nvSpPr>
          <p:cNvPr id="18" name="Oval 6"/>
          <p:cNvSpPr>
            <a:spLocks noChangeArrowheads="1"/>
          </p:cNvSpPr>
          <p:nvPr/>
        </p:nvSpPr>
        <p:spPr bwMode="auto">
          <a:xfrm>
            <a:off x="8024814" y="2357438"/>
            <a:ext cx="1146175" cy="1073150"/>
          </a:xfrm>
          <a:prstGeom prst="ellipse">
            <a:avLst/>
          </a:prstGeom>
          <a:solidFill>
            <a:srgbClr val="F9FE1A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endParaRPr lang="ru-RU"/>
          </a:p>
          <a:p>
            <a:pPr algn="ctr"/>
            <a:endParaRPr lang="ru-RU"/>
          </a:p>
          <a:p>
            <a:pPr algn="ctr"/>
            <a:endParaRPr lang="ru-RU"/>
          </a:p>
          <a:p>
            <a:pPr algn="ctr"/>
            <a:endParaRPr lang="ru-RU"/>
          </a:p>
          <a:p>
            <a:pPr algn="ctr"/>
            <a:endParaRPr lang="ru-RU"/>
          </a:p>
          <a:p>
            <a:pPr algn="ctr"/>
            <a:endParaRPr lang="ru-RU"/>
          </a:p>
          <a:p>
            <a:pPr algn="ctr"/>
            <a:endParaRPr lang="ru-RU"/>
          </a:p>
          <a:p>
            <a:pPr algn="ctr"/>
            <a:endParaRPr lang="ru-RU"/>
          </a:p>
          <a:p>
            <a:pPr algn="ctr"/>
            <a:endParaRPr lang="ru-RU"/>
          </a:p>
          <a:p>
            <a:pPr algn="ctr"/>
            <a:endParaRPr lang="ru-RU"/>
          </a:p>
          <a:p>
            <a:pPr algn="ctr"/>
            <a:endParaRPr lang="ru-RU"/>
          </a:p>
          <a:p>
            <a:pPr algn="ctr"/>
            <a:endParaRPr lang="ru-RU"/>
          </a:p>
          <a:p>
            <a:pPr algn="ctr"/>
            <a:endParaRPr lang="ru-RU"/>
          </a:p>
          <a:p>
            <a:pPr algn="ctr"/>
            <a:endParaRPr lang="ru-RU"/>
          </a:p>
          <a:p>
            <a:pPr algn="ctr"/>
            <a:endParaRPr lang="ru-RU"/>
          </a:p>
          <a:p>
            <a:pPr algn="ctr"/>
            <a:endParaRPr lang="ru-RU"/>
          </a:p>
          <a:p>
            <a:pPr algn="ctr"/>
            <a:endParaRPr lang="ru-RU"/>
          </a:p>
        </p:txBody>
      </p:sp>
      <p:sp>
        <p:nvSpPr>
          <p:cNvPr id="19" name="Oval 7"/>
          <p:cNvSpPr>
            <a:spLocks noChangeArrowheads="1"/>
          </p:cNvSpPr>
          <p:nvPr/>
        </p:nvSpPr>
        <p:spPr bwMode="auto">
          <a:xfrm>
            <a:off x="8096250" y="3500438"/>
            <a:ext cx="1117600" cy="1060450"/>
          </a:xfrm>
          <a:prstGeom prst="ellipse">
            <a:avLst/>
          </a:prstGeom>
          <a:solidFill>
            <a:srgbClr val="00FF0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 wrap="none" anchor="ctr"/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algn="ctr"/>
            <a:endParaRPr lang="ru-RU"/>
          </a:p>
          <a:p>
            <a:pPr algn="ctr"/>
            <a:endParaRPr lang="ru-RU"/>
          </a:p>
          <a:p>
            <a:pPr algn="ctr"/>
            <a:endParaRPr lang="ru-RU"/>
          </a:p>
          <a:p>
            <a:pPr algn="ctr"/>
            <a:endParaRPr lang="ru-RU"/>
          </a:p>
          <a:p>
            <a:pPr algn="ctr"/>
            <a:endParaRPr lang="ru-RU"/>
          </a:p>
          <a:p>
            <a:pPr algn="ctr"/>
            <a:endParaRPr lang="ru-RU"/>
          </a:p>
          <a:p>
            <a:pPr algn="ctr"/>
            <a:endParaRPr lang="ru-RU"/>
          </a:p>
          <a:p>
            <a:pPr algn="ctr"/>
            <a:endParaRPr lang="ru-RU"/>
          </a:p>
          <a:p>
            <a:pPr algn="ctr"/>
            <a:endParaRPr lang="ru-RU"/>
          </a:p>
          <a:p>
            <a:pPr algn="ctr"/>
            <a:endParaRPr lang="ru-RU"/>
          </a:p>
          <a:p>
            <a:pPr algn="ctr"/>
            <a:endParaRPr lang="ru-RU"/>
          </a:p>
          <a:p>
            <a:pPr algn="ctr"/>
            <a:endParaRPr lang="ru-RU"/>
          </a:p>
          <a:p>
            <a:pPr algn="ctr"/>
            <a:endParaRPr lang="ru-RU"/>
          </a:p>
          <a:p>
            <a:pPr algn="ctr"/>
            <a:endParaRPr lang="ru-RU"/>
          </a:p>
          <a:p>
            <a:pPr algn="ctr"/>
            <a:endParaRPr lang="ru-RU"/>
          </a:p>
          <a:p>
            <a:pPr algn="ctr"/>
            <a:endParaRPr lang="ru-RU"/>
          </a:p>
          <a:p>
            <a:pPr algn="ctr"/>
            <a:endParaRPr lang="ru-RU"/>
          </a:p>
        </p:txBody>
      </p:sp>
      <p:sp>
        <p:nvSpPr>
          <p:cNvPr id="20" name="Стрелка вправо 19"/>
          <p:cNvSpPr/>
          <p:nvPr/>
        </p:nvSpPr>
        <p:spPr>
          <a:xfrm rot="10800000">
            <a:off x="6165851" y="1617663"/>
            <a:ext cx="1063625" cy="436562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1" name="Стрелка вправо 20"/>
          <p:cNvSpPr/>
          <p:nvPr/>
        </p:nvSpPr>
        <p:spPr>
          <a:xfrm rot="10800000">
            <a:off x="6238876" y="2571751"/>
            <a:ext cx="1063625" cy="4365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2" name="Стрелка вправо 21"/>
          <p:cNvSpPr/>
          <p:nvPr/>
        </p:nvSpPr>
        <p:spPr>
          <a:xfrm rot="10800000">
            <a:off x="6310314" y="3571876"/>
            <a:ext cx="1063625" cy="436563"/>
          </a:xfrm>
          <a:prstGeom prst="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ru-RU"/>
          </a:p>
        </p:txBody>
      </p:sp>
      <p:sp>
        <p:nvSpPr>
          <p:cNvPr id="23" name="Rectangle 24"/>
          <p:cNvSpPr>
            <a:spLocks noGrp="1" noChangeArrowheads="1"/>
          </p:cNvSpPr>
          <p:nvPr>
            <p:ph type="subTitle" idx="4294967295"/>
          </p:nvPr>
        </p:nvSpPr>
        <p:spPr>
          <a:xfrm>
            <a:off x="2452688" y="1285875"/>
            <a:ext cx="2844800" cy="1436688"/>
          </a:xfrm>
        </p:spPr>
        <p:txBody>
          <a:bodyPr rtlCol="0">
            <a:normAutofit/>
          </a:bodyPr>
          <a:lstStyle/>
          <a:p>
            <a:pPr marL="0" indent="0" algn="ctr">
              <a:buNone/>
              <a:defRPr/>
            </a:pPr>
            <a:r>
              <a:rPr lang="en-US" sz="6000" b="1" dirty="0">
                <a:solidFill>
                  <a:srgbClr val="FF0066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Stop!</a:t>
            </a:r>
            <a:endParaRPr lang="ru-RU" sz="6000" b="1" dirty="0">
              <a:solidFill>
                <a:srgbClr val="FF0066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4" name="Rectangle 25"/>
          <p:cNvSpPr>
            <a:spLocks noChangeArrowheads="1"/>
          </p:cNvSpPr>
          <p:nvPr/>
        </p:nvSpPr>
        <p:spPr bwMode="auto">
          <a:xfrm>
            <a:off x="1809751" y="2286000"/>
            <a:ext cx="4392613" cy="9588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 algn="ctr">
              <a:spcBef>
                <a:spcPct val="20000"/>
              </a:spcBef>
              <a:defRPr/>
            </a:pPr>
            <a:r>
              <a:rPr lang="en-US" sz="4800" b="1" dirty="0">
                <a:solidFill>
                  <a:srgbClr val="FFC0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Attention!</a:t>
            </a:r>
            <a:endParaRPr lang="ru-RU" sz="4800" b="1" dirty="0">
              <a:solidFill>
                <a:srgbClr val="FFC0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  <p:sp>
        <p:nvSpPr>
          <p:cNvPr id="25" name="Rectangle 26"/>
          <p:cNvSpPr>
            <a:spLocks noChangeArrowheads="1"/>
          </p:cNvSpPr>
          <p:nvPr/>
        </p:nvSpPr>
        <p:spPr bwMode="auto">
          <a:xfrm>
            <a:off x="1666876" y="3286126"/>
            <a:ext cx="3800475" cy="1368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pPr>
              <a:spcBef>
                <a:spcPct val="20000"/>
              </a:spcBef>
              <a:defRPr/>
            </a:pPr>
            <a:r>
              <a:rPr lang="en-US" sz="4800" b="1" dirty="0">
                <a:solidFill>
                  <a:srgbClr val="669900"/>
                </a:solidFill>
                <a:effectLst>
                  <a:outerShdw blurRad="38100" dist="38100" dir="2700000" algn="tl">
                    <a:srgbClr val="C0C0C0"/>
                  </a:outerShdw>
                </a:effectLst>
                <a:latin typeface="Times New Roman" pitchFamily="18" charset="0"/>
              </a:rPr>
              <a:t>         GO !</a:t>
            </a:r>
            <a:endParaRPr lang="ru-RU" sz="4800" b="1" dirty="0">
              <a:solidFill>
                <a:srgbClr val="669900"/>
              </a:solidFill>
              <a:effectLst>
                <a:outerShdw blurRad="38100" dist="38100" dir="2700000" algn="tl">
                  <a:srgbClr val="C0C0C0"/>
                </a:outerShdw>
              </a:effectLst>
              <a:latin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45253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3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8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 nodeType="afterGroup">
                            <p:stCondLst>
                              <p:cond delay="5000"/>
                            </p:stCondLst>
                            <p:childTnLst>
                              <p:par>
                                <p:cTn id="22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2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" fill="hold" nodeType="afterGroup">
                            <p:stCondLst>
                              <p:cond delay="7000"/>
                            </p:stCondLst>
                            <p:childTnLst>
                              <p:par>
                                <p:cTn id="3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3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34" presetID="53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9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4" presetID="53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  <p:bldP spid="17" grpId="0" animBg="1"/>
      <p:bldP spid="18" grpId="0" animBg="1"/>
      <p:bldP spid="19" grpId="0" animBg="1"/>
      <p:bldP spid="20" grpId="0" animBg="1"/>
      <p:bldP spid="21" grpId="0" animBg="1"/>
      <p:bldP spid="22" grpId="0" animBg="1"/>
      <p:bldP spid="23" grpId="0" build="p"/>
      <p:bldP spid="24" grpId="0"/>
      <p:bldP spid="2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82" name="Объект 2"/>
          <p:cNvSpPr>
            <a:spLocks noGrp="1"/>
          </p:cNvSpPr>
          <p:nvPr>
            <p:ph idx="1"/>
          </p:nvPr>
        </p:nvSpPr>
        <p:spPr>
          <a:xfrm>
            <a:off x="3467100" y="2133600"/>
            <a:ext cx="6591300" cy="3778250"/>
          </a:xfrm>
        </p:spPr>
        <p:txBody>
          <a:bodyPr/>
          <a:lstStyle/>
          <a:p>
            <a:pPr eaLnBrk="1" hangingPunct="1"/>
            <a:endParaRPr lang="ru-RU" smtClean="0"/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585" y="0"/>
            <a:ext cx="10510415" cy="6882981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539" y="3364767"/>
            <a:ext cx="1713124" cy="3511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969" y="0"/>
            <a:ext cx="1713124" cy="3511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 rotWithShape="1">
          <a:blip r:embed="rId4"/>
          <a:srcRect l="19464" t="23658" r="12968" b="8510"/>
          <a:stretch/>
        </p:blipFill>
        <p:spPr>
          <a:xfrm>
            <a:off x="1614072" y="534053"/>
            <a:ext cx="10297355" cy="58148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984474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3952860" y="285729"/>
            <a:ext cx="3500462" cy="76944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4400" b="1" i="1" dirty="0">
                <a:ln w="17780" cmpd="sng">
                  <a:solidFill>
                    <a:schemeClr val="accent1">
                      <a:tint val="3000"/>
                    </a:schemeClr>
                  </a:solidFill>
                  <a:prstDash val="solid"/>
                  <a:miter lim="800000"/>
                </a:ln>
                <a:gradFill>
                  <a:gsLst>
                    <a:gs pos="10000">
                      <a:schemeClr val="accent1">
                        <a:tint val="63000"/>
                        <a:sat val="105000"/>
                      </a:schemeClr>
                    </a:gs>
                    <a:gs pos="90000">
                      <a:schemeClr val="accent1">
                        <a:shade val="50000"/>
                        <a:satMod val="100000"/>
                      </a:schemeClr>
                    </a:gs>
                  </a:gsLst>
                  <a:lin ang="5400000"/>
                </a:gradFill>
                <a:effectLst>
                  <a:outerShdw blurRad="55000" dist="50800" dir="5400000" algn="tl">
                    <a:srgbClr val="000000">
                      <a:alpha val="33000"/>
                    </a:srgbClr>
                  </a:outerShdw>
                </a:effectLst>
              </a:rPr>
              <a:t>Make phrases </a:t>
            </a:r>
            <a:endParaRPr lang="ru-RU" sz="4400" b="1" dirty="0">
              <a:ln w="17780" cmpd="sng">
                <a:solidFill>
                  <a:schemeClr val="accent1">
                    <a:tint val="3000"/>
                  </a:schemeClr>
                </a:solidFill>
                <a:prstDash val="solid"/>
                <a:miter lim="800000"/>
              </a:ln>
              <a:gradFill>
                <a:gsLst>
                  <a:gs pos="10000">
                    <a:schemeClr val="accent1">
                      <a:tint val="63000"/>
                      <a:sat val="105000"/>
                    </a:schemeClr>
                  </a:gs>
                  <a:gs pos="90000">
                    <a:schemeClr val="accent1">
                      <a:shade val="50000"/>
                      <a:satMod val="100000"/>
                    </a:schemeClr>
                  </a:gs>
                </a:gsLst>
                <a:lin ang="5400000"/>
              </a:gradFill>
              <a:effectLst>
                <a:outerShdw blurRad="55000" dist="50800" dir="5400000" algn="tl">
                  <a:srgbClr val="000000">
                    <a:alpha val="33000"/>
                  </a:srgbClr>
                </a:outerShdw>
              </a:effectLst>
            </a:endParaRPr>
          </a:p>
        </p:txBody>
      </p:sp>
      <p:graphicFrame>
        <p:nvGraphicFramePr>
          <p:cNvPr id="5" name="Схема 4"/>
          <p:cNvGraphicFramePr/>
          <p:nvPr/>
        </p:nvGraphicFramePr>
        <p:xfrm>
          <a:off x="2738414" y="1285860"/>
          <a:ext cx="6691338" cy="4714908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2" r:lo="rId3" r:qs="rId4" r:cs="rId5"/>
          </a:graphicData>
        </a:graphic>
      </p:graphicFrame>
      <p:sp>
        <p:nvSpPr>
          <p:cNvPr id="8" name="TextBox 7"/>
          <p:cNvSpPr txBox="1"/>
          <p:nvPr/>
        </p:nvSpPr>
        <p:spPr>
          <a:xfrm>
            <a:off x="4524375" y="3214689"/>
            <a:ext cx="2643188" cy="954087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algn="ctr">
              <a:defRPr/>
            </a:pPr>
            <a:r>
              <a:rPr lang="en-US" sz="2800" b="1" i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It’s safe / it’s dangerous</a:t>
            </a:r>
            <a:endParaRPr lang="en-US" sz="2800" dirty="0">
              <a:solidFill>
                <a:schemeClr val="tx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66656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585" y="-24981"/>
            <a:ext cx="10510415" cy="68829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3346400"/>
            <a:ext cx="1713124" cy="3511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539" y="-1958"/>
            <a:ext cx="1713124" cy="3511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839170" y="82748"/>
            <a:ext cx="9123976" cy="666752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813594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706090"/>
          </a:xfrm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en-US" dirty="0" smtClean="0"/>
              <a:t>The Imperative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81200" y="1196753"/>
            <a:ext cx="8229600" cy="4929411"/>
          </a:xfrm>
        </p:spPr>
        <p:txBody>
          <a:bodyPr>
            <a:normAutofit/>
          </a:bodyPr>
          <a:lstStyle/>
          <a:p>
            <a:r>
              <a:rPr lang="ru-RU" dirty="0" smtClean="0"/>
              <a:t>Повелительное наклонение глаголов совпадает с инфинитивом без частицы </a:t>
            </a:r>
            <a:r>
              <a:rPr lang="en-US" b="1" dirty="0" smtClean="0"/>
              <a:t>to.</a:t>
            </a:r>
            <a:r>
              <a:rPr lang="en-US" dirty="0" smtClean="0"/>
              <a:t> </a:t>
            </a:r>
            <a:endParaRPr lang="ru-RU" dirty="0" smtClean="0"/>
          </a:p>
          <a:p>
            <a:pPr algn="ctr">
              <a:buNone/>
            </a:pPr>
            <a:r>
              <a:rPr lang="en-US" i="1" dirty="0" smtClean="0"/>
              <a:t>Open your books! </a:t>
            </a:r>
            <a:r>
              <a:rPr lang="ru-RU" i="1" dirty="0" smtClean="0"/>
              <a:t>Откройте учебники!</a:t>
            </a:r>
            <a:endParaRPr lang="en-US" i="1" dirty="0" smtClean="0"/>
          </a:p>
          <a:p>
            <a:r>
              <a:rPr lang="ru-RU" dirty="0" smtClean="0"/>
              <a:t>Отрицательная форма образуется при помощи </a:t>
            </a:r>
            <a:r>
              <a:rPr lang="en-US" b="1" dirty="0" smtClean="0"/>
              <a:t>Do not/Don’t </a:t>
            </a:r>
            <a:r>
              <a:rPr lang="ru-RU" dirty="0" smtClean="0"/>
              <a:t>и инфинитива.</a:t>
            </a:r>
          </a:p>
          <a:p>
            <a:pPr algn="ctr">
              <a:buNone/>
            </a:pPr>
            <a:r>
              <a:rPr lang="en-US" i="1" dirty="0" smtClean="0"/>
              <a:t>Don’t run! </a:t>
            </a:r>
            <a:r>
              <a:rPr lang="ru-RU" i="1" dirty="0" smtClean="0"/>
              <a:t>Не бегайте!</a:t>
            </a:r>
          </a:p>
          <a:p>
            <a:r>
              <a:rPr lang="ru-RU" dirty="0" smtClean="0"/>
              <a:t>Повелительное наклонение всегда обращено ко второму лицу единственного и множественного числа. </a:t>
            </a:r>
          </a:p>
          <a:p>
            <a:pPr algn="ctr">
              <a:buNone/>
            </a:pPr>
            <a:r>
              <a:rPr lang="en-US" i="1" dirty="0" smtClean="0"/>
              <a:t>Take your pens! </a:t>
            </a:r>
            <a:r>
              <a:rPr lang="ru-RU" i="1" dirty="0" smtClean="0"/>
              <a:t>Возьми(те) свои ручки!</a:t>
            </a:r>
            <a:endParaRPr lang="ru-RU" i="1" dirty="0"/>
          </a:p>
        </p:txBody>
      </p:sp>
    </p:spTree>
    <p:extLst>
      <p:ext uri="{BB962C8B-B14F-4D97-AF65-F5344CB8AC3E}">
        <p14:creationId xmlns:p14="http://schemas.microsoft.com/office/powerpoint/2010/main" val="257186842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585" y="-24981"/>
            <a:ext cx="10510415" cy="68829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83" y="3346400"/>
            <a:ext cx="1713124" cy="3511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539" y="-1958"/>
            <a:ext cx="1713124" cy="3511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73869">
            <a:off x="6121587" y="-4925"/>
            <a:ext cx="5961556" cy="37399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4529" y="3102429"/>
            <a:ext cx="5978614" cy="375064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15" y="0"/>
            <a:ext cx="6000399" cy="37643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94899">
            <a:off x="108857" y="3091728"/>
            <a:ext cx="5995672" cy="376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325896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81200" y="274638"/>
            <a:ext cx="8229600" cy="562074"/>
          </a:xfrm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>
            <a:normAutofit/>
          </a:bodyPr>
          <a:lstStyle/>
          <a:p>
            <a:r>
              <a:rPr lang="ru-RU" sz="2800" dirty="0"/>
              <a:t>Повелительное наклонение употребляется, чтобы:</a:t>
            </a:r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1981200" y="908721"/>
            <a:ext cx="8229600" cy="5217443"/>
          </a:xfrm>
        </p:spPr>
        <p:txBody>
          <a:bodyPr/>
          <a:lstStyle/>
          <a:p>
            <a:r>
              <a:rPr lang="ru-RU" dirty="0"/>
              <a:t>о</a:t>
            </a:r>
            <a:r>
              <a:rPr lang="ru-RU" dirty="0" smtClean="0"/>
              <a:t>тдавать приказания: </a:t>
            </a:r>
            <a:r>
              <a:rPr lang="en-US" b="1" i="1" dirty="0" smtClean="0"/>
              <a:t>Stop talking!</a:t>
            </a:r>
          </a:p>
          <a:p>
            <a:r>
              <a:rPr lang="ru-RU" dirty="0"/>
              <a:t>д</a:t>
            </a:r>
            <a:r>
              <a:rPr lang="ru-RU" dirty="0" smtClean="0"/>
              <a:t>авать указания и инструкции: </a:t>
            </a:r>
            <a:r>
              <a:rPr lang="en-US" b="1" i="1" dirty="0" smtClean="0"/>
              <a:t>Take your scissors.</a:t>
            </a:r>
          </a:p>
          <a:p>
            <a:r>
              <a:rPr lang="ru-RU" dirty="0"/>
              <a:t>п</a:t>
            </a:r>
            <a:r>
              <a:rPr lang="ru-RU" dirty="0" smtClean="0"/>
              <a:t>редлагать что-либо: </a:t>
            </a:r>
            <a:r>
              <a:rPr lang="en-US" b="1" i="1" dirty="0" smtClean="0"/>
              <a:t>Have some cake!</a:t>
            </a:r>
          </a:p>
          <a:p>
            <a:r>
              <a:rPr lang="ru-RU" dirty="0"/>
              <a:t>п</a:t>
            </a:r>
            <a:r>
              <a:rPr lang="ru-RU" smtClean="0"/>
              <a:t>росить </a:t>
            </a:r>
            <a:r>
              <a:rPr lang="ru-RU" dirty="0" smtClean="0"/>
              <a:t>о чём-либо, часто со словом </a:t>
            </a:r>
            <a:r>
              <a:rPr lang="en-US" dirty="0" smtClean="0"/>
              <a:t>please </a:t>
            </a:r>
            <a:r>
              <a:rPr lang="ru-RU" dirty="0" smtClean="0"/>
              <a:t> в начале или в конце предложения: </a:t>
            </a:r>
            <a:r>
              <a:rPr lang="en-US" b="1" i="1" dirty="0" smtClean="0"/>
              <a:t>Sit down, please! Please sit down!</a:t>
            </a:r>
            <a:endParaRPr lang="ru-RU" b="1" i="1" dirty="0"/>
          </a:p>
        </p:txBody>
      </p:sp>
    </p:spTree>
    <p:extLst>
      <p:ext uri="{BB962C8B-B14F-4D97-AF65-F5344CB8AC3E}">
        <p14:creationId xmlns:p14="http://schemas.microsoft.com/office/powerpoint/2010/main" val="981663523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59466" y="0"/>
            <a:ext cx="9008533" cy="675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57255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ъект 1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r>
              <a:rPr lang="en-GB">
                <a:hlinkClick r:id="rId2"/>
              </a:rPr>
              <a:t>https://www.youtube.com/watch?v=qZli4Bvfm_s</a:t>
            </a:r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333621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539" y="-24981"/>
            <a:ext cx="1713124" cy="3511600"/>
          </a:xfrm>
          <a:prstGeom prst="rect">
            <a:avLst/>
          </a:prstGeom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585" y="-24981"/>
            <a:ext cx="10510415" cy="688298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5023" y="2574130"/>
            <a:ext cx="7097486" cy="4351338"/>
          </a:xfrm>
        </p:spPr>
        <p:txBody>
          <a:bodyPr/>
          <a:lstStyle/>
          <a:p>
            <a:pPr algn="ctr"/>
            <a:endParaRPr lang="ru-RU" dirty="0"/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18362" y="3346400"/>
            <a:ext cx="1713124" cy="3511600"/>
          </a:xfrm>
          <a:prstGeom prst="rect">
            <a:avLst/>
          </a:prstGeom>
        </p:spPr>
      </p:pic>
      <p:sp>
        <p:nvSpPr>
          <p:cNvPr id="9" name="Заголовок 8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 rotWithShape="1">
          <a:blip r:embed="rId4"/>
          <a:srcRect l="52558" t="44750" r="10000" b="20107"/>
          <a:stretch/>
        </p:blipFill>
        <p:spPr>
          <a:xfrm>
            <a:off x="1415143" y="706968"/>
            <a:ext cx="8753819" cy="462157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346572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585" y="-24981"/>
            <a:ext cx="10510415" cy="68829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6003" y="3346400"/>
            <a:ext cx="1713124" cy="3511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17146" y="-24981"/>
            <a:ext cx="1713124" cy="3511600"/>
          </a:xfrm>
          <a:prstGeom prst="rect">
            <a:avLst/>
          </a:prstGeom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177143" y="53423"/>
            <a:ext cx="7903028" cy="68074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1007224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585" y="-24981"/>
            <a:ext cx="10510415" cy="6882981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4883" y="3346400"/>
            <a:ext cx="1713124" cy="3511600"/>
          </a:xfrm>
          <a:prstGeom prst="rect">
            <a:avLst/>
          </a:prstGeom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539" y="-1958"/>
            <a:ext cx="1713124" cy="3511600"/>
          </a:xfrm>
          <a:prstGeom prst="rect">
            <a:avLst/>
          </a:prstGeom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 rot="473869">
            <a:off x="6121587" y="-4925"/>
            <a:ext cx="5961556" cy="3739945"/>
          </a:xfrm>
          <a:prstGeom prst="rect">
            <a:avLst/>
          </a:prstGeom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6104529" y="3102429"/>
            <a:ext cx="5978614" cy="3750646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125915" y="0"/>
            <a:ext cx="6000399" cy="3764314"/>
          </a:xfrm>
          <a:prstGeom prst="rect">
            <a:avLst/>
          </a:prstGeom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 rot="21194899">
            <a:off x="108857" y="3091728"/>
            <a:ext cx="5995672" cy="376134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132708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7c88e8e25a567ce2a814d5436afd50b4_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4156" y="24512"/>
            <a:ext cx="3636001" cy="26874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208-5-pravila-dorozhnogo-dvizheniya-detyam-kartink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667000" y="0"/>
            <a:ext cx="4286250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prav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3575" y="0"/>
            <a:ext cx="2638425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 descr="deti-na-dorog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9070" y="2569019"/>
            <a:ext cx="4357688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13096" y="4169431"/>
            <a:ext cx="3639627" cy="2688569"/>
          </a:xfrm>
          <a:prstGeom prst="rect">
            <a:avLst/>
          </a:prstGeom>
        </p:spPr>
      </p:pic>
      <p:pic>
        <p:nvPicPr>
          <p:cNvPr id="13" name="Рисунок 12" descr="konkurs-reyd-vnimanie-deti-na-doroge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7700" y="1965101"/>
            <a:ext cx="2286000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 descr="bezopasnost-na-doroge-prevyshe-vsego-ili-mozhno-li-vozit-rebenka-bez-avtokresla-3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42810" y="3995039"/>
            <a:ext cx="2738438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 descr="gbdd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21450" y="4675127"/>
            <a:ext cx="428625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 descr="doroga1.jpg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977438" y="4072588"/>
            <a:ext cx="2214562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-13096" y="2569019"/>
            <a:ext cx="3565327" cy="223947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6953250" y="24512"/>
            <a:ext cx="3141107" cy="197300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0475979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524000" y="285728"/>
            <a:ext cx="8651566" cy="923330"/>
          </a:xfrm>
          <a:prstGeom prst="rect">
            <a:avLst/>
          </a:prstGeom>
          <a:noFill/>
        </p:spPr>
        <p:txBody>
          <a:bodyPr>
            <a:spAutoFit/>
            <a:scene3d>
              <a:camera prst="orthographicFront"/>
              <a:lightRig rig="glow" dir="tl">
                <a:rot lat="0" lon="0" rev="5400000"/>
              </a:lightRig>
            </a:scene3d>
            <a:sp3d contourW="12700">
              <a:bevelT w="25400" h="25400"/>
              <a:contourClr>
                <a:schemeClr val="accent6">
                  <a:shade val="73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5400" b="1" dirty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Results of our </a:t>
            </a:r>
            <a:r>
              <a:rPr lang="en-US" sz="5400" b="1" dirty="0" smtClean="0">
                <a:ln w="11430"/>
                <a:solidFill>
                  <a:srgbClr val="FF0000"/>
                </a:solidFill>
                <a:effectLst>
                  <a:outerShdw blurRad="80000" dist="40000" dir="5040000" algn="tl">
                    <a:srgbClr val="000000">
                      <a:alpha val="30000"/>
                    </a:srgbClr>
                  </a:outerShdw>
                </a:effectLst>
              </a:rPr>
              <a:t>activities </a:t>
            </a:r>
            <a:endParaRPr lang="ru-RU" sz="5400" b="1" dirty="0">
              <a:ln w="11430"/>
              <a:solidFill>
                <a:srgbClr val="FF0000"/>
              </a:solidFill>
              <a:effectLst>
                <a:outerShdw blurRad="80000" dist="40000" dir="5040000" algn="tl">
                  <a:srgbClr val="000000">
                    <a:alpha val="30000"/>
                  </a:srgbClr>
                </a:outerShdw>
              </a:effectLst>
            </a:endParaRPr>
          </a:p>
        </p:txBody>
      </p:sp>
      <p:sp>
        <p:nvSpPr>
          <p:cNvPr id="6" name="5-конечная звезда 5"/>
          <p:cNvSpPr/>
          <p:nvPr/>
        </p:nvSpPr>
        <p:spPr>
          <a:xfrm>
            <a:off x="1809721" y="1071546"/>
            <a:ext cx="3643085" cy="3048000"/>
          </a:xfrm>
          <a:prstGeom prst="star5">
            <a:avLst>
              <a:gd name="adj" fmla="val 24243"/>
              <a:gd name="hf" fmla="val 105146"/>
              <a:gd name="vf" fmla="val 110557"/>
            </a:avLst>
          </a:prstGeom>
          <a:solidFill>
            <a:srgbClr val="FFFF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FF"/>
                </a:solidFill>
              </a:rPr>
              <a:t>We know road safety rules</a:t>
            </a:r>
            <a:endParaRPr lang="ru-RU" sz="2400" b="1" dirty="0">
              <a:solidFill>
                <a:srgbClr val="FFFFFF"/>
              </a:solidFill>
            </a:endParaRPr>
          </a:p>
        </p:txBody>
      </p:sp>
      <p:sp>
        <p:nvSpPr>
          <p:cNvPr id="7" name="5-конечная звезда 6"/>
          <p:cNvSpPr/>
          <p:nvPr/>
        </p:nvSpPr>
        <p:spPr>
          <a:xfrm>
            <a:off x="6524629" y="1285860"/>
            <a:ext cx="3643085" cy="3048000"/>
          </a:xfrm>
          <a:prstGeom prst="star5">
            <a:avLst>
              <a:gd name="adj" fmla="val 25181"/>
              <a:gd name="hf" fmla="val 105146"/>
              <a:gd name="vf" fmla="val 110557"/>
            </a:avLst>
          </a:prstGeom>
          <a:solidFill>
            <a:srgbClr val="C00000"/>
          </a:solidFill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FF"/>
                </a:solidFill>
              </a:rPr>
              <a:t>We know road safety rules</a:t>
            </a:r>
            <a:endParaRPr lang="ru-RU" sz="2400" b="1" dirty="0">
              <a:solidFill>
                <a:srgbClr val="FFFFFF"/>
              </a:solidFill>
            </a:endParaRPr>
          </a:p>
        </p:txBody>
      </p:sp>
      <p:sp>
        <p:nvSpPr>
          <p:cNvPr id="8" name="5-конечная звезда 7"/>
          <p:cNvSpPr/>
          <p:nvPr/>
        </p:nvSpPr>
        <p:spPr>
          <a:xfrm>
            <a:off x="3952860" y="3500438"/>
            <a:ext cx="3497944" cy="2808514"/>
          </a:xfrm>
          <a:prstGeom prst="star5">
            <a:avLst>
              <a:gd name="adj" fmla="val 28237"/>
              <a:gd name="hf" fmla="val 105146"/>
              <a:gd name="vf" fmla="val 110557"/>
            </a:avLst>
          </a:prstGeom>
          <a:solidFill>
            <a:srgbClr val="00B050"/>
          </a:solidFill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r>
              <a:rPr lang="en-US" sz="2400" b="1" dirty="0">
                <a:solidFill>
                  <a:srgbClr val="FFFFFF"/>
                </a:solidFill>
                <a:latin typeface="Times New Roman" pitchFamily="18" charset="0"/>
                <a:cs typeface="Times New Roman" pitchFamily="18" charset="0"/>
              </a:rPr>
              <a:t>We know new words</a:t>
            </a:r>
            <a:endParaRPr lang="ru-RU" sz="2400" b="1" dirty="0">
              <a:solidFill>
                <a:srgbClr val="FFFFFF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9937268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 nodeType="clickPar">
                      <p:stCondLst>
                        <p:cond delay="indefinite"/>
                      </p:stCondLst>
                      <p:childTnLst>
                        <p:par>
                          <p:cTn id="9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0" presetID="9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9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dissolve">
                                      <p:cBhvr>
                                        <p:cTn id="1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585" y="0"/>
            <a:ext cx="10510415" cy="688298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524000" y="1196976"/>
            <a:ext cx="6591300" cy="3776663"/>
          </a:xfrm>
        </p:spPr>
        <p:txBody>
          <a:bodyPr rtlCol="0">
            <a:normAutofit/>
          </a:bodyPr>
          <a:lstStyle/>
          <a:p>
            <a:pPr>
              <a:buFont typeface="Wingdings 3" charset="2"/>
              <a:buChar char=""/>
              <a:defRPr/>
            </a:pP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What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date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is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it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today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  <a:p>
            <a:pPr>
              <a:buFont typeface="Wingdings 3" charset="2"/>
              <a:buChar char=""/>
              <a:defRPr/>
            </a:pP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What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day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of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week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is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today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  <a:p>
            <a:pPr>
              <a:buFont typeface="Wingdings 3" charset="2"/>
              <a:buChar char=""/>
              <a:defRPr/>
            </a:pP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What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season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is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it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 err="1">
                <a:solidFill>
                  <a:schemeClr val="accent1">
                    <a:lumMod val="50000"/>
                  </a:schemeClr>
                </a:solidFill>
              </a:rPr>
              <a:t>now</a:t>
            </a:r>
            <a:r>
              <a:rPr lang="ru-RU" dirty="0">
                <a:solidFill>
                  <a:schemeClr val="accent1">
                    <a:lumMod val="50000"/>
                  </a:schemeClr>
                </a:solidFill>
              </a:rPr>
              <a:t>?</a:t>
            </a:r>
          </a:p>
          <a:p>
            <a:pPr>
              <a:buFont typeface="Wingdings 3" charset="2"/>
              <a:buChar char=""/>
              <a:defRPr/>
            </a:pP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What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is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the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weather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like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 </a:t>
            </a:r>
            <a:r>
              <a:rPr lang="ru-RU" dirty="0" err="1" smtClean="0">
                <a:solidFill>
                  <a:schemeClr val="accent1">
                    <a:lumMod val="50000"/>
                  </a:schemeClr>
                </a:solidFill>
              </a:rPr>
              <a:t>today</a:t>
            </a:r>
            <a:r>
              <a:rPr lang="ru-RU" dirty="0" smtClean="0">
                <a:solidFill>
                  <a:schemeClr val="accent1">
                    <a:lumMod val="50000"/>
                  </a:schemeClr>
                </a:solidFill>
              </a:rPr>
              <a:t>?</a:t>
            </a:r>
            <a:endParaRPr lang="ru-RU" dirty="0">
              <a:solidFill>
                <a:schemeClr val="accent1">
                  <a:lumMod val="50000"/>
                </a:schemeClr>
              </a:solidFill>
            </a:endParaRPr>
          </a:p>
        </p:txBody>
      </p:sp>
      <p:pic>
        <p:nvPicPr>
          <p:cNvPr id="19459" name="Picture 4" descr="http://englishinschool.ucoz.ru/_si/0/78736933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3926" y="42863"/>
            <a:ext cx="2111375" cy="30289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0" name="Picture 6" descr="http://static.dochkisinochki.ru/upload/_catalog/be/04/b8/GL000181639_001_0001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3688" y="3357564"/>
            <a:ext cx="5294312" cy="35004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461" name="Picture 8" descr="http://az616578.vo.msecnd.net/files/2016/06/18/6360187114796304261698718586_maxresdefault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19289" y="4149725"/>
            <a:ext cx="3379787" cy="19002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5767" y="3351982"/>
            <a:ext cx="1713124" cy="3511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-31539" y="42863"/>
            <a:ext cx="1713124" cy="35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762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Рисунок 1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585" y="0"/>
            <a:ext cx="10510415" cy="688298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071665" y="332656"/>
            <a:ext cx="6591985" cy="3777622"/>
          </a:xfrm>
          <a:extLst/>
        </p:spPr>
        <p:txBody>
          <a:bodyPr numCol="2" rtlCol="0">
            <a:normAutofit/>
          </a:bodyPr>
          <a:lstStyle/>
          <a:p>
            <a:pPr marL="0" indent="0">
              <a:buNone/>
              <a:defRPr/>
            </a:pPr>
            <a:r>
              <a:rPr lang="ru-RU" sz="2400" dirty="0">
                <a:solidFill>
                  <a:srgbClr val="FF0000"/>
                </a:solidFill>
              </a:rPr>
              <a:t>      </a:t>
            </a:r>
            <a:r>
              <a:rPr lang="arn-CL" sz="2400" dirty="0">
                <a:solidFill>
                  <a:srgbClr val="FF0000"/>
                </a:solidFill>
              </a:rPr>
              <a:t>/ɑː/</a:t>
            </a:r>
            <a:endParaRPr lang="ru-RU" sz="2400" dirty="0">
              <a:solidFill>
                <a:srgbClr val="FF0000"/>
              </a:solidFill>
            </a:endParaRPr>
          </a:p>
          <a:p>
            <a:pPr>
              <a:buFont typeface="Wingdings 3" charset="2"/>
              <a:buChar char=""/>
              <a:defRPr/>
            </a:pPr>
            <a:r>
              <a:rPr lang="ru-RU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Car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 3" charset="2"/>
              <a:buChar char=""/>
              <a:defRPr/>
            </a:pPr>
            <a:r>
              <a:rPr lang="arn-C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P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ass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 3" charset="2"/>
              <a:buChar char=""/>
              <a:defRPr/>
            </a:pPr>
            <a:r>
              <a:rPr lang="arn-C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C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lass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 3" charset="2"/>
              <a:buChar char=""/>
              <a:defRPr/>
            </a:pPr>
            <a:r>
              <a:rPr lang="arn-C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F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ast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 3" charset="2"/>
              <a:buChar char=""/>
              <a:defRPr/>
            </a:pPr>
            <a:r>
              <a:rPr lang="ru-RU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Park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 3" charset="2"/>
              <a:buChar char=""/>
              <a:defRPr/>
            </a:pPr>
            <a:r>
              <a:rPr lang="arn-CL" sz="2400" dirty="0">
                <a:solidFill>
                  <a:schemeClr val="tx1">
                    <a:lumMod val="75000"/>
                    <a:lumOff val="25000"/>
                  </a:schemeClr>
                </a:solidFill>
              </a:rPr>
              <a:t>G</a:t>
            </a:r>
            <a:r>
              <a:rPr lang="ru-RU" sz="2400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lass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  <a:defRPr/>
            </a:pP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 marL="0" indent="0">
              <a:buNone/>
              <a:defRPr/>
            </a:pPr>
            <a:r>
              <a:rPr lang="ru-RU" sz="2400" dirty="0">
                <a:solidFill>
                  <a:srgbClr val="FF0000"/>
                </a:solidFill>
              </a:rPr>
              <a:t>      </a:t>
            </a:r>
            <a:r>
              <a:rPr lang="arn-CL" sz="2400" dirty="0">
                <a:solidFill>
                  <a:srgbClr val="FF0000"/>
                </a:solidFill>
              </a:rPr>
              <a:t>/æ/</a:t>
            </a:r>
            <a:endParaRPr lang="ru-RU" sz="2400" dirty="0">
              <a:solidFill>
                <a:srgbClr val="FF0000"/>
              </a:solidFill>
            </a:endParaRPr>
          </a:p>
          <a:p>
            <a:pPr>
              <a:buFont typeface="Wingdings 3" charset="2"/>
              <a:buChar char=""/>
              <a:defRPr/>
            </a:pPr>
            <a:r>
              <a:rPr lang="ru-RU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Cat</a:t>
            </a:r>
            <a:endParaRPr lang="ru-RU" sz="2400" dirty="0">
              <a:solidFill>
                <a:srgbClr val="63E779"/>
              </a:solidFill>
            </a:endParaRPr>
          </a:p>
          <a:p>
            <a:pPr>
              <a:buFont typeface="Wingdings 3" charset="2"/>
              <a:buChar char=""/>
              <a:defRPr/>
            </a:pPr>
            <a:r>
              <a:rPr lang="ru-RU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Bat</a:t>
            </a:r>
            <a:endParaRPr lang="ru-RU" sz="2400" dirty="0">
              <a:solidFill>
                <a:srgbClr val="63E779"/>
              </a:solidFill>
            </a:endParaRPr>
          </a:p>
          <a:p>
            <a:pPr>
              <a:buFont typeface="Wingdings 3" charset="2"/>
              <a:buChar char=""/>
              <a:defRPr/>
            </a:pPr>
            <a:r>
              <a:rPr lang="ru-RU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Apple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 3" charset="2"/>
              <a:buChar char=""/>
              <a:defRPr/>
            </a:pPr>
            <a:r>
              <a:rPr lang="ru-RU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Handgrip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 3" charset="2"/>
              <a:buChar char=""/>
              <a:defRPr/>
            </a:pPr>
            <a:r>
              <a:rPr lang="ru-RU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Traffic</a:t>
            </a:r>
            <a:endParaRPr lang="ru-RU" sz="2400" dirty="0">
              <a:solidFill>
                <a:srgbClr val="63E779"/>
              </a:solidFill>
            </a:endParaRPr>
          </a:p>
          <a:p>
            <a:pPr>
              <a:buFont typeface="Wingdings 3" charset="2"/>
              <a:buChar char=""/>
              <a:defRPr/>
            </a:pPr>
            <a:r>
              <a:rPr lang="ru-RU" sz="2400" dirty="0" err="1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Narrow</a:t>
            </a:r>
            <a:endParaRPr lang="ru-RU" sz="2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  <a:p>
            <a:pPr>
              <a:buFont typeface="Wingdings 3" charset="2"/>
              <a:buChar char=""/>
              <a:defRPr/>
            </a:pPr>
            <a:endParaRPr lang="ru-RU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pic>
        <p:nvPicPr>
          <p:cNvPr id="2050" name="Picture 2" descr="http://clipartix.com/wp-content/uploads/2016/07/Side-letter-clipart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4233" y="332656"/>
            <a:ext cx="2180291" cy="216575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1508" name="TextBox 3"/>
          <p:cNvSpPr txBox="1">
            <a:spLocks noChangeArrowheads="1"/>
          </p:cNvSpPr>
          <p:nvPr/>
        </p:nvSpPr>
        <p:spPr bwMode="auto">
          <a:xfrm>
            <a:off x="2566989" y="3946526"/>
            <a:ext cx="5768759" cy="230832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>
                <a:solidFill>
                  <a:srgbClr val="404040"/>
                </a:solidFill>
                <a:latin typeface="Century Gothic" panose="020B0502020202020204" pitchFamily="34" charset="0"/>
              </a:defRPr>
            </a:lvl1pPr>
            <a:lvl2pPr marL="742950" indent="-28575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600">
                <a:solidFill>
                  <a:srgbClr val="404040"/>
                </a:solidFill>
                <a:latin typeface="Century Gothic" panose="020B0502020202020204" pitchFamily="34" charset="0"/>
              </a:defRPr>
            </a:lvl2pPr>
            <a:lvl3pPr marL="11430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400">
                <a:solidFill>
                  <a:srgbClr val="404040"/>
                </a:solidFill>
                <a:latin typeface="Century Gothic" panose="020B0502020202020204" pitchFamily="34" charset="0"/>
              </a:defRPr>
            </a:lvl3pPr>
            <a:lvl4pPr marL="16002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4pPr>
            <a:lvl5pPr marL="2057400" indent="-228600">
              <a:spcBef>
                <a:spcPts val="1000"/>
              </a:spcBef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5pPr>
            <a:lvl6pPr marL="25146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6pPr>
            <a:lvl7pPr marL="29718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7pPr>
            <a:lvl8pPr marL="34290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8pPr>
            <a:lvl9pPr marL="3886200" indent="-228600" eaLnBrk="0" fontAlgn="base" hangingPunct="0">
              <a:spcBef>
                <a:spcPts val="1000"/>
              </a:spcBef>
              <a:spcAft>
                <a:spcPct val="0"/>
              </a:spcAft>
              <a:buClr>
                <a:schemeClr val="accent1"/>
              </a:buClr>
              <a:buFont typeface="Wingdings 3" panose="05040102010807070707" pitchFamily="18" charset="2"/>
              <a:buChar char=""/>
              <a:defRPr sz="1200">
                <a:solidFill>
                  <a:srgbClr val="404040"/>
                </a:solidFill>
                <a:latin typeface="Century Gothic" panose="020B050202020202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teacher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asks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class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to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masks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students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like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ru-RU" sz="2400" b="1" dirty="0" err="1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task</a:t>
            </a:r>
            <a:r>
              <a:rPr lang="ru-RU" sz="2400" b="1" dirty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spcBef>
                <a:spcPct val="0"/>
              </a:spcBef>
              <a:buClrTx/>
              <a:buNone/>
            </a:pPr>
            <a:r>
              <a:rPr lang="en-US" sz="2400" b="1" dirty="0" smtClean="0">
                <a:solidFill>
                  <a:schemeClr val="tx1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The cat in gloves catches no mice.</a:t>
            </a: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eaLnBrk="1" hangingPunct="1">
              <a:spcBef>
                <a:spcPct val="0"/>
              </a:spcBef>
              <a:buClrTx/>
              <a:buFontTx/>
              <a:buNone/>
            </a:pPr>
            <a:endParaRPr lang="ru-RU" sz="2400" b="1" dirty="0">
              <a:solidFill>
                <a:schemeClr val="tx1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3389374"/>
            <a:ext cx="1713124" cy="3511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2317" y="0"/>
            <a:ext cx="1713124" cy="35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589608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Рисунок 5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-31539" y="3371381"/>
            <a:ext cx="1713124" cy="3511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713124" cy="3511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81585" y="0"/>
            <a:ext cx="10510415" cy="6882981"/>
          </a:xfrm>
          <a:prstGeom prst="rect">
            <a:avLst/>
          </a:prstGeom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694762" y="1047486"/>
            <a:ext cx="10515600" cy="4351338"/>
          </a:xfrm>
        </p:spPr>
        <p:txBody>
          <a:bodyPr/>
          <a:lstStyle/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Twinkle, twinkle, traffic light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Standing on the corner bright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Green means go, we all know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Yellow means wait, even if you're late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Red means stop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Twinkle, twinkle, traffic light</a:t>
            </a:r>
          </a:p>
          <a:p>
            <a:pPr marL="0" indent="0">
              <a:buNone/>
            </a:pPr>
            <a:r>
              <a:rPr lang="en-US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Standing on the corner bright.</a:t>
            </a: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834724" y="3026228"/>
            <a:ext cx="5257953" cy="286491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22462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81585" y="-24981"/>
            <a:ext cx="10510415" cy="688298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539" y="3346400"/>
            <a:ext cx="1713124" cy="3511600"/>
          </a:xfrm>
          <a:prstGeom prst="rect">
            <a:avLst/>
          </a:prstGeom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-31539" y="-24981"/>
            <a:ext cx="1713124" cy="3511600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656056"/>
            <a:ext cx="9688830" cy="1034632"/>
          </a:xfrm>
        </p:spPr>
        <p:txBody>
          <a:bodyPr>
            <a:normAutofit fontScale="90000"/>
          </a:bodyPr>
          <a:lstStyle/>
          <a:p>
            <a:pPr algn="ctr"/>
            <a:r>
              <a:rPr lang="en-US" dirty="0"/>
              <a:t>Look at the pictures. Tell what Charles does in the morning, in the afternoon and in the evening. </a:t>
            </a:r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160020" y="1694794"/>
            <a:ext cx="4400550" cy="3443430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612240" y="1665409"/>
            <a:ext cx="4438102" cy="3472815"/>
          </a:xfrm>
          <a:prstGeom prst="round2DiagRect">
            <a:avLst>
              <a:gd name="adj1" fmla="val 16667"/>
              <a:gd name="adj2" fmla="val 0"/>
            </a:avLst>
          </a:prstGeom>
          <a:ln w="88900" cap="sq">
            <a:solidFill>
              <a:srgbClr val="FFFFFF"/>
            </a:solidFill>
            <a:miter lim="800000"/>
          </a:ln>
          <a:effectLst>
            <a:outerShdw blurRad="254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3714750" y="3156892"/>
            <a:ext cx="4743449" cy="37117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50871841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626606" y="0"/>
            <a:ext cx="10510415" cy="6882981"/>
          </a:xfrm>
          <a:prstGeom prst="rect">
            <a:avLst/>
          </a:prstGeom>
        </p:spPr>
      </p:pic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2538413" y="1208088"/>
            <a:ext cx="7772400" cy="1428750"/>
          </a:xfrm>
        </p:spPr>
        <p:txBody>
          <a:bodyPr rtlCol="0">
            <a:normAutofit fontScale="90000"/>
          </a:bodyPr>
          <a:lstStyle/>
          <a:p>
            <a:pPr>
              <a:defRPr/>
            </a:pPr>
            <a:r>
              <a:rPr lang="en-US" i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/>
            </a:r>
            <a:br>
              <a:rPr lang="en-US" i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en-US" b="1" i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What are we going </a:t>
            </a:r>
            <a:br>
              <a:rPr lang="en-US" b="1" i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</a:br>
            <a:r>
              <a:rPr lang="en-US" b="1" i="1" dirty="0" smtClean="0">
                <a:solidFill>
                  <a:srgbClr val="C00000"/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to speak at the lesson?</a:t>
            </a:r>
            <a: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  <a:t/>
            </a:r>
            <a:br>
              <a:rPr lang="ru-RU" sz="2000" dirty="0">
                <a:solidFill>
                  <a:srgbClr val="C00000"/>
                </a:solidFill>
                <a:latin typeface="Arial" pitchFamily="34" charset="0"/>
                <a:cs typeface="Arial" pitchFamily="34" charset="0"/>
              </a:rPr>
            </a:br>
            <a:endParaRPr lang="ru-RU" dirty="0">
              <a:solidFill>
                <a:srgbClr val="C00000"/>
              </a:solidFill>
            </a:endParaRPr>
          </a:p>
        </p:txBody>
      </p:sp>
      <p:sp>
        <p:nvSpPr>
          <p:cNvPr id="6" name="TextBox 5"/>
          <p:cNvSpPr txBox="1">
            <a:spLocks noChangeArrowheads="1"/>
          </p:cNvSpPr>
          <p:nvPr/>
        </p:nvSpPr>
        <p:spPr bwMode="auto">
          <a:xfrm>
            <a:off x="2024063" y="2000251"/>
            <a:ext cx="7929562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4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1. To speak how to behave at lessons.</a:t>
            </a:r>
            <a:endParaRPr lang="ru-RU" sz="400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TextBox 6"/>
          <p:cNvSpPr txBox="1">
            <a:spLocks noChangeArrowheads="1"/>
          </p:cNvSpPr>
          <p:nvPr/>
        </p:nvSpPr>
        <p:spPr bwMode="auto">
          <a:xfrm>
            <a:off x="2024063" y="2786064"/>
            <a:ext cx="8286750" cy="708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400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2. To speak how to behave at school.</a:t>
            </a:r>
            <a:endParaRPr lang="ru-RU" sz="400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TextBox 7"/>
          <p:cNvSpPr txBox="1">
            <a:spLocks noChangeArrowheads="1"/>
          </p:cNvSpPr>
          <p:nvPr/>
        </p:nvSpPr>
        <p:spPr bwMode="auto">
          <a:xfrm>
            <a:off x="2095501" y="3500439"/>
            <a:ext cx="7858125" cy="19383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fontAlgn="base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US" sz="4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3. To speak how to be safe on the road and make the instruction.</a:t>
            </a:r>
            <a:endParaRPr lang="ru-RU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ru-RU" sz="4000" dirty="0">
              <a:solidFill>
                <a:srgbClr val="C000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Рисунок 8" descr="krasnoyarskiye-deti-vzyali-prizy-na-dorogakh-bezopasnost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81813" y="4826393"/>
            <a:ext cx="3786187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3813" y="3371381"/>
            <a:ext cx="1713124" cy="3511600"/>
          </a:xfrm>
          <a:prstGeom prst="rect">
            <a:avLst/>
          </a:prstGeom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713124" cy="3511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835557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1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3" presetClass="entr" presetSubtype="5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vertical)">
                                      <p:cBhvr>
                                        <p:cTn id="15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 nodeType="clickPar">
                      <p:stCondLst>
                        <p:cond delay="indefinite"/>
                      </p:stCondLst>
                      <p:childTnLst>
                        <p:par>
                          <p:cTn id="17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8" presetID="21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4)">
                                      <p:cBhvr>
                                        <p:cTn id="20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/>
      <p:bldP spid="7" grpId="0"/>
      <p:bldP spid="8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 descr="7c88e8e25a567ce2a814d5436afd50b4_L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9" y="-214313"/>
            <a:ext cx="3286125" cy="242887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Рисунок 4" descr="208-5-pravila-dorozhnogo-dvizheniya-detyam-kartinki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0"/>
            <a:ext cx="4286250" cy="29289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Рисунок 10" descr="prav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29576" y="1"/>
            <a:ext cx="2638425" cy="4214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Рисунок 11" descr="deti-na-doroge.jp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857500"/>
            <a:ext cx="4357688" cy="23574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Рисунок 12" descr="konkurs-reyd-vnimanie-deti-na-doroge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10250" y="1928814"/>
            <a:ext cx="2286000" cy="20716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Рисунок 14" descr="bezopasnost-na-doroge-prevyshe-vsego-ili-mozhno-li-vozit-rebenka-bez-avtokresla-3.jp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7375" y="4000500"/>
            <a:ext cx="2738438" cy="28575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6" name="Рисунок 15" descr="gbdd.jpg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4714876"/>
            <a:ext cx="4286250" cy="2143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" name="Рисунок 16" descr="doroga1.jpg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53438" y="4143376"/>
            <a:ext cx="2214562" cy="27146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10"/>
          <a:stretch>
            <a:fillRect/>
          </a:stretch>
        </p:blipFill>
        <p:spPr>
          <a:xfrm>
            <a:off x="10436974" y="5429250"/>
            <a:ext cx="1755026" cy="1427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20118444"/>
      </p:ext>
    </p:extLst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 nodeType="afterGroup">
                            <p:stCondLst>
                              <p:cond delay="2000"/>
                            </p:stCondLst>
                            <p:childTnLst>
                              <p:par>
                                <p:cTn id="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 nodeType="afterGroup">
                            <p:stCondLst>
                              <p:cond delay="4000"/>
                            </p:stCondLst>
                            <p:childTnLst>
                              <p:par>
                                <p:cTn id="1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 nodeType="afterGroup">
                            <p:stCondLst>
                              <p:cond delay="6000"/>
                            </p:stCondLst>
                            <p:childTnLst>
                              <p:par>
                                <p:cTn id="17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 nodeType="afterGroup">
                            <p:stCondLst>
                              <p:cond delay="8000"/>
                            </p:stCondLst>
                            <p:childTnLst>
                              <p:par>
                                <p:cTn id="21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 nodeType="afterGroup">
                            <p:stCondLst>
                              <p:cond delay="10000"/>
                            </p:stCondLst>
                            <p:childTnLst>
                              <p:par>
                                <p:cTn id="2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 nodeType="afterGroup">
                            <p:stCondLst>
                              <p:cond delay="12000"/>
                            </p:stCondLst>
                            <p:childTnLst>
                              <p:par>
                                <p:cTn id="29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 nodeType="afterGroup">
                            <p:stCondLst>
                              <p:cond delay="14000"/>
                            </p:stCondLst>
                            <p:childTnLst>
                              <p:par>
                                <p:cTn id="33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7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1881158" y="285728"/>
            <a:ext cx="3357586" cy="1928826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76200" dist="38100" dir="78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contrasting" dir="t">
              <a:rot lat="0" lon="0" rev="4200000"/>
            </a:lightRig>
          </a:scene3d>
          <a:sp3d prstMaterial="plastic">
            <a:bevelT w="381000" h="114300" prst="relaxedInset"/>
            <a:contourClr>
              <a:srgbClr val="969696"/>
            </a:contourClr>
          </a:sp3d>
        </p:spPr>
      </p:pic>
      <p:pic>
        <p:nvPicPr>
          <p:cNvPr id="8195" name="Рисунок 11" descr="p45_63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10188" y="285750"/>
            <a:ext cx="5072062" cy="3448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Рисунок 12" descr="parking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24000" y="2214563"/>
            <a:ext cx="4071938" cy="25717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238376" y="5000626"/>
            <a:ext cx="5000625" cy="923925"/>
          </a:xfrm>
          <a:prstGeom prst="rect">
            <a:avLst/>
          </a:prstGeom>
        </p:spPr>
        <p:txBody>
          <a:bodyPr>
            <a:spAutoFit/>
          </a:bodyPr>
          <a:lstStyle/>
          <a:p>
            <a:pPr>
              <a:defRPr/>
            </a:pPr>
            <a:r>
              <a:rPr lang="en-US" sz="5400" b="1" dirty="0">
                <a:solidFill>
                  <a:schemeClr val="tx1">
                    <a:lumMod val="10000"/>
                  </a:schemeClr>
                </a:solidFill>
                <a:latin typeface="Times New Roman" pitchFamily="18" charset="0"/>
                <a:ea typeface="Calibri" pitchFamily="34" charset="0"/>
                <a:cs typeface="Times New Roman" pitchFamily="18" charset="0"/>
              </a:rPr>
              <a:t>Parking zone</a:t>
            </a:r>
            <a:endParaRPr lang="en-US" sz="5400" b="1" dirty="0">
              <a:solidFill>
                <a:schemeClr val="tx1">
                  <a:lumMod val="10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83804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3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shablon29">
  <a:themeElements>
    <a:clrScheme name="Другая 1">
      <a:dk1>
        <a:srgbClr val="F2F2F2"/>
      </a:dk1>
      <a:lt1>
        <a:srgbClr val="FFFFFF"/>
      </a:lt1>
      <a:dk2>
        <a:srgbClr val="D2533C"/>
      </a:dk2>
      <a:lt2>
        <a:srgbClr val="F3F2DC"/>
      </a:lt2>
      <a:accent1>
        <a:srgbClr val="93A299"/>
      </a:accent1>
      <a:accent2>
        <a:srgbClr val="AD8F67"/>
      </a:accent2>
      <a:accent3>
        <a:srgbClr val="726056"/>
      </a:accent3>
      <a:accent4>
        <a:srgbClr val="4C5A6A"/>
      </a:accent4>
      <a:accent5>
        <a:srgbClr val="808DA0"/>
      </a:accent5>
      <a:accent6>
        <a:srgbClr val="79463D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695</TotalTime>
  <Words>481</Words>
  <Application>Microsoft Office PowerPoint</Application>
  <PresentationFormat>Широкоэкранный</PresentationFormat>
  <Paragraphs>129</Paragraphs>
  <Slides>27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2</vt:i4>
      </vt:variant>
      <vt:variant>
        <vt:lpstr>Заголовки слайдов</vt:lpstr>
      </vt:variant>
      <vt:variant>
        <vt:i4>27</vt:i4>
      </vt:variant>
    </vt:vector>
  </HeadingPairs>
  <TitlesOfParts>
    <vt:vector size="34" baseType="lpstr">
      <vt:lpstr>Arial</vt:lpstr>
      <vt:lpstr>Calibri</vt:lpstr>
      <vt:lpstr>Calibri Light</vt:lpstr>
      <vt:lpstr>Times New Roman</vt:lpstr>
      <vt:lpstr>Wingdings 3</vt:lpstr>
      <vt:lpstr>Тема Office</vt:lpstr>
      <vt:lpstr>shablon29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Look at the pictures. Tell what Charles does in the morning, in the afternoon and in the evening. </vt:lpstr>
      <vt:lpstr> What are we going  to speak at the lesson? 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The Imperative</vt:lpstr>
      <vt:lpstr>Повелительное наклонение употребляется, чтобы: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/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user</cp:lastModifiedBy>
  <cp:revision>47</cp:revision>
  <dcterms:created xsi:type="dcterms:W3CDTF">2018-03-09T17:20:59Z</dcterms:created>
  <dcterms:modified xsi:type="dcterms:W3CDTF">2019-11-13T19:49:41Z</dcterms:modified>
</cp:coreProperties>
</file>