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0" r:id="rId9"/>
    <p:sldId id="264" r:id="rId10"/>
    <p:sldId id="271" r:id="rId11"/>
    <p:sldId id="265" r:id="rId12"/>
    <p:sldId id="272" r:id="rId13"/>
    <p:sldId id="273" r:id="rId14"/>
    <p:sldId id="266" r:id="rId15"/>
    <p:sldId id="274" r:id="rId16"/>
    <p:sldId id="275" r:id="rId17"/>
    <p:sldId id="267" r:id="rId18"/>
    <p:sldId id="276" r:id="rId19"/>
    <p:sldId id="277" r:id="rId20"/>
    <p:sldId id="278" r:id="rId21"/>
    <p:sldId id="268" r:id="rId22"/>
    <p:sldId id="279" r:id="rId23"/>
    <p:sldId id="280" r:id="rId24"/>
    <p:sldId id="281" r:id="rId25"/>
    <p:sldId id="291" r:id="rId26"/>
    <p:sldId id="292" r:id="rId27"/>
    <p:sldId id="294" r:id="rId28"/>
    <p:sldId id="293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282" r:id="rId37"/>
    <p:sldId id="303" r:id="rId38"/>
    <p:sldId id="283" r:id="rId39"/>
    <p:sldId id="307" r:id="rId40"/>
    <p:sldId id="284" r:id="rId41"/>
    <p:sldId id="308" r:id="rId42"/>
    <p:sldId id="302" r:id="rId43"/>
    <p:sldId id="309" r:id="rId44"/>
    <p:sldId id="304" r:id="rId45"/>
    <p:sldId id="287" r:id="rId46"/>
    <p:sldId id="310" r:id="rId47"/>
    <p:sldId id="288" r:id="rId48"/>
    <p:sldId id="311" r:id="rId49"/>
    <p:sldId id="289" r:id="rId50"/>
    <p:sldId id="312" r:id="rId51"/>
    <p:sldId id="286" r:id="rId52"/>
    <p:sldId id="313" r:id="rId53"/>
    <p:sldId id="305" r:id="rId54"/>
    <p:sldId id="306" r:id="rId55"/>
    <p:sldId id="314" r:id="rId56"/>
    <p:sldId id="290" r:id="rId57"/>
    <p:sldId id="315" r:id="rId58"/>
    <p:sldId id="285" r:id="rId59"/>
    <p:sldId id="316" r:id="rId60"/>
    <p:sldId id="317" r:id="rId61"/>
    <p:sldId id="318" r:id="rId62"/>
    <p:sldId id="319" r:id="rId63"/>
    <p:sldId id="320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32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BDC6-308D-43C1-B6A4-AB83E84F3B2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2B6B-06C0-49BC-81E0-6AEF11A294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3917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BDC6-308D-43C1-B6A4-AB83E84F3B2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2B6B-06C0-49BC-81E0-6AEF11A294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5253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BDC6-308D-43C1-B6A4-AB83E84F3B2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2B6B-06C0-49BC-81E0-6AEF11A294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2809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BDC6-308D-43C1-B6A4-AB83E84F3B2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2B6B-06C0-49BC-81E0-6AEF11A294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7371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BDC6-308D-43C1-B6A4-AB83E84F3B2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2B6B-06C0-49BC-81E0-6AEF11A294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300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BDC6-308D-43C1-B6A4-AB83E84F3B2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2B6B-06C0-49BC-81E0-6AEF11A294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4009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BDC6-308D-43C1-B6A4-AB83E84F3B2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2B6B-06C0-49BC-81E0-6AEF11A294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3369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BDC6-308D-43C1-B6A4-AB83E84F3B2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2B6B-06C0-49BC-81E0-6AEF11A294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2785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BDC6-308D-43C1-B6A4-AB83E84F3B2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2B6B-06C0-49BC-81E0-6AEF11A294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9693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BDC6-308D-43C1-B6A4-AB83E84F3B2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2B6B-06C0-49BC-81E0-6AEF11A294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6861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BDC6-308D-43C1-B6A4-AB83E84F3B2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2B6B-06C0-49BC-81E0-6AEF11A294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9831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ABDC6-308D-43C1-B6A4-AB83E84F3B2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B2B6B-06C0-49BC-81E0-6AEF11A294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230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5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slide" Target="slide1.xml"/><Relationship Id="rId4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30.xml"/><Relationship Id="rId3" Type="http://schemas.openxmlformats.org/officeDocument/2006/relationships/slide" Target="slide26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5" Type="http://schemas.openxmlformats.org/officeDocument/2006/relationships/slide" Target="slide27.xml"/><Relationship Id="rId15" Type="http://schemas.openxmlformats.org/officeDocument/2006/relationships/slide" Target="slide62.xml"/><Relationship Id="rId10" Type="http://schemas.openxmlformats.org/officeDocument/2006/relationships/slide" Target="slide29.xml"/><Relationship Id="rId4" Type="http://schemas.openxmlformats.org/officeDocument/2006/relationships/image" Target="../media/image38.png"/><Relationship Id="rId9" Type="http://schemas.openxmlformats.org/officeDocument/2006/relationships/image" Target="../media/image40.jpe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slide" Target="slide25.xml"/><Relationship Id="rId12" Type="http://schemas.openxmlformats.org/officeDocument/2006/relationships/image" Target="../media/image50.png"/><Relationship Id="rId2" Type="http://schemas.openxmlformats.org/officeDocument/2006/relationships/image" Target="../media/image43.jpe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2.xml"/><Relationship Id="rId7" Type="http://schemas.openxmlformats.org/officeDocument/2006/relationships/image" Target="../media/image3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10" Type="http://schemas.microsoft.com/office/2007/relationships/hdphoto" Target="../media/hdphoto4.wdp"/><Relationship Id="rId4" Type="http://schemas.openxmlformats.org/officeDocument/2006/relationships/slide" Target="slide25.xml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9.jpeg"/><Relationship Id="rId7" Type="http://schemas.openxmlformats.org/officeDocument/2006/relationships/slide" Target="slide25.xml"/><Relationship Id="rId12" Type="http://schemas.openxmlformats.org/officeDocument/2006/relationships/image" Target="../media/image6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4.jpeg"/><Relationship Id="rId5" Type="http://schemas.microsoft.com/office/2007/relationships/hdphoto" Target="../media/hdphoto5.wdp"/><Relationship Id="rId10" Type="http://schemas.openxmlformats.org/officeDocument/2006/relationships/image" Target="../media/image63.jpeg"/><Relationship Id="rId4" Type="http://schemas.openxmlformats.org/officeDocument/2006/relationships/image" Target="../media/image60.png"/><Relationship Id="rId9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microsoft.com/office/2007/relationships/hdphoto" Target="../media/hdphoto10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5" Type="http://schemas.microsoft.com/office/2007/relationships/hdphoto" Target="../media/hdphoto11.wdp"/><Relationship Id="rId10" Type="http://schemas.openxmlformats.org/officeDocument/2006/relationships/image" Target="../media/image69.png"/><Relationship Id="rId4" Type="http://schemas.openxmlformats.org/officeDocument/2006/relationships/image" Target="../media/image67.png"/><Relationship Id="rId9" Type="http://schemas.openxmlformats.org/officeDocument/2006/relationships/slide" Target="slide25.xml"/><Relationship Id="rId1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9.png"/><Relationship Id="rId18" Type="http://schemas.openxmlformats.org/officeDocument/2006/relationships/slide" Target="slide21.xm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slide" Target="slide11.xml"/><Relationship Id="rId17" Type="http://schemas.openxmlformats.org/officeDocument/2006/relationships/image" Target="../media/image11.png"/><Relationship Id="rId2" Type="http://schemas.openxmlformats.org/officeDocument/2006/relationships/slide" Target="slide4.xml"/><Relationship Id="rId16" Type="http://schemas.openxmlformats.org/officeDocument/2006/relationships/slide" Target="slide17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slide" Target="slide9.xml"/><Relationship Id="rId19" Type="http://schemas.openxmlformats.org/officeDocument/2006/relationships/image" Target="../media/image12.png"/><Relationship Id="rId4" Type="http://schemas.openxmlformats.org/officeDocument/2006/relationships/slide" Target="slide5.xml"/><Relationship Id="rId9" Type="http://schemas.openxmlformats.org/officeDocument/2006/relationships/image" Target="../media/image7.emf"/><Relationship Id="rId14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image" Target="../media/image42.png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4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3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5.png"/><Relationship Id="rId7" Type="http://schemas.openxmlformats.org/officeDocument/2006/relationships/slide" Target="slide42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slide" Target="slide38.xml"/><Relationship Id="rId4" Type="http://schemas.microsoft.com/office/2007/relationships/hdphoto" Target="../media/hdphoto1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2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5.png"/><Relationship Id="rId7" Type="http://schemas.openxmlformats.org/officeDocument/2006/relationships/slide" Target="slide51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9.xml"/><Relationship Id="rId5" Type="http://schemas.openxmlformats.org/officeDocument/2006/relationships/slide" Target="slide47.xml"/><Relationship Id="rId4" Type="http://schemas.microsoft.com/office/2007/relationships/hdphoto" Target="../media/hdphoto1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5.png"/><Relationship Id="rId7" Type="http://schemas.openxmlformats.org/officeDocument/2006/relationships/slide" Target="slide60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8.xml"/><Relationship Id="rId5" Type="http://schemas.openxmlformats.org/officeDocument/2006/relationships/slide" Target="slide56.xml"/><Relationship Id="rId4" Type="http://schemas.microsoft.com/office/2007/relationships/hdphoto" Target="../media/hdphoto12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3" Type="http://schemas.microsoft.com/office/2007/relationships/hdphoto" Target="../media/hdphoto13.wdp"/><Relationship Id="rId7" Type="http://schemas.microsoft.com/office/2007/relationships/hdphoto" Target="../media/hdphoto14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slide" Target="slide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83726"/>
            <a:ext cx="6745310" cy="1942809"/>
          </a:xfr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ru-RU" altLang="ru-RU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+mn-cs"/>
              </a:rPr>
              <a:t>Электронное </a:t>
            </a:r>
            <a:br>
              <a:rPr lang="ru-RU" altLang="ru-RU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+mn-cs"/>
              </a:rPr>
            </a:br>
            <a:r>
              <a:rPr lang="ru-RU" altLang="ru-RU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+mn-cs"/>
              </a:rPr>
              <a:t>образовательное пособие </a:t>
            </a:r>
            <a:br>
              <a:rPr lang="ru-RU" altLang="ru-RU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+mn-cs"/>
              </a:rPr>
            </a:br>
            <a:r>
              <a:rPr lang="ru-RU" altLang="ru-RU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+mn-cs"/>
              </a:rPr>
              <a:t>«Помогай-ка»</a:t>
            </a:r>
            <a:endParaRPr lang="ru-RU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1367039" y="106700"/>
            <a:ext cx="61928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«СОШ № 27 с УИОП»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Старый Оскол 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4205" y="3164156"/>
            <a:ext cx="4922949" cy="2283608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Составители:</a:t>
            </a:r>
          </a:p>
          <a:p>
            <a:pPr algn="l"/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Кострыкина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Викторовна</a:t>
            </a:r>
          </a:p>
          <a:p>
            <a:pPr algn="l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Нехорошева Елена Васильевна</a:t>
            </a:r>
          </a:p>
          <a:p>
            <a:pPr algn="l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Седова Наталия Фёдоровна</a:t>
            </a:r>
          </a:p>
          <a:p>
            <a:pPr algn="l"/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Тынянских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Александровна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4064" y="5447764"/>
            <a:ext cx="1929148" cy="15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18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0676" y="719070"/>
            <a:ext cx="4419600" cy="609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156961" cy="510636"/>
          </a:xfrm>
        </p:spPr>
        <p:txBody>
          <a:bodyPr>
            <a:normAutofit/>
          </a:bodyPr>
          <a:lstStyle/>
          <a:p>
            <a:r>
              <a:rPr lang="ru-RU" sz="800" dirty="0" smtClean="0"/>
              <a:t>5.1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079" y="11184"/>
            <a:ext cx="1725350" cy="190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319557" y="3593205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3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0550" y="2537137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5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66943" y="474157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4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059163" y="342137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83883" y="2356833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88176" y="474157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062258" y="1429555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Стрелка вправо 16">
            <a:hlinkClick r:id="rId5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69350" y="11184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31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5 0.08241 L 0.02275 0.08264 C 0.04896 0.0875 0.05677 0.07824 0.0691 0.09931 C 0.07049 0.10162 0.07118 0.1044 0.07188 0.10695 C 0.07257 0.10926 0.07292 0.11204 0.07344 0.11436 C 0.07275 0.12824 0.07587 0.14028 0.0691 0.15023 C 0.06459 0.15672 0.05504 0.16898 0.05504 0.16922 C 0.05452 0.17084 0.05347 0.17269 0.05365 0.17454 C 0.05452 0.18773 0.05521 0.20116 0.05781 0.21389 C 0.05851 0.21736 0.06129 0.21945 0.06354 0.22153 C 0.06979 0.22709 0.07622 0.23287 0.08316 0.23658 C 0.08802 0.23912 0.09358 0.23912 0.09879 0.24028 C 0.10104 0.24144 0.1033 0.24306 0.10573 0.24398 C 0.10799 0.24491 0.11042 0.24584 0.11285 0.24584 C 0.14983 0.24699 0.18698 0.24723 0.22413 0.24792 C 0.27847 0.24584 0.2724 0.25209 0.32118 0.22894 C 0.32813 0.2257 0.33507 0.22176 0.34097 0.21598 C 0.34497 0.21181 0.35695 0.20162 0.36216 0.19329 C 0.3632 0.19167 0.36406 0.18959 0.36493 0.18773 C 0.36597 0.18519 0.36632 0.18241 0.36771 0.1801 C 0.36875 0.17848 0.37049 0.17778 0.37188 0.17639 C 0.37309 0.17199 0.37587 0.16343 0.37188 0.15949 C 0.3658 0.15348 0.35816 0.1507 0.35087 0.14815 C 0.34375 0.14584 0.34375 0.14607 0.33525 0.1426 C 0.33386 0.14213 0.33247 0.14121 0.33108 0.14074 C 0.32778 0.13936 0.32448 0.1382 0.32118 0.13704 C 0.32257 0.13195 0.32327 0.12639 0.32552 0.12199 C 0.32622 0.12037 0.32813 0.12037 0.32969 0.12014 C 0.33629 0.11898 0.34288 0.11875 0.34948 0.11829 C 0.35504 0.11875 0.36077 0.11922 0.36632 0.12014 C 0.36823 0.12037 0.37014 0.12084 0.37188 0.12199 C 0.37396 0.12338 0.37552 0.12616 0.37761 0.12755 C 0.42726 0.16436 0.37917 0.12523 0.41285 0.15394 C 0.41511 0.15579 0.41771 0.15718 0.41979 0.15949 C 0.4224 0.16227 0.42413 0.16644 0.42656 0.16898 C 0.429 0.17084 0.4316 0.17107 0.43386 0.17269 C 0.44011 0.17686 0.44549 0.18218 0.45226 0.18588 C 0.45434 0.18704 0.45695 0.18681 0.4592 0.18773 C 0.48559 0.19769 0.46875 0.19329 0.48559 0.19699 C 0.50486 0.19653 0.52413 0.1963 0.54375 0.19514 C 0.54566 0.19514 0.54757 0.19445 0.54931 0.19329 C 0.56337 0.18542 0.57084 0.18264 0.58038 0.17084 C 0.58472 0.16528 0.59306 0.15394 0.59306 0.15417 C 0.59531 0.14769 0.59896 0.1419 0.60018 0.13519 C 0.60226 0.12153 0.60295 0.10764 0.60295 0.09375 C 0.60295 0.08866 0.60156 0.08357 0.60018 0.07871 C 0.59427 0.06065 0.58525 0.06181 0.57049 0.05255 C 0.56025 0.04607 0.55591 0.04167 0.54375 0.03172 C 0.54236 0.03056 0.5408 0.0294 0.53959 0.02801 C 0.5375 0.0257 0.53577 0.02315 0.53386 0.02061 C 0.53247 0.01366 0.529 0.00695 0.52969 -0.00023 C 0.53091 -0.01319 0.53611 -0.02523 0.53959 -0.03773 C 0.54028 -0.04027 0.54097 -0.04305 0.54236 -0.04514 C 0.54341 -0.04699 0.54514 -0.04768 0.54653 -0.04907 C 0.54896 -0.05324 0.5507 -0.05833 0.55365 -0.06203 C 0.55556 -0.06458 0.55834 -0.06574 0.56059 -0.06782 C 0.58646 -0.09074 0.56354 -0.07268 0.58594 -0.08842 C 0.60434 -0.10139 0.59531 -0.09768 0.60712 -0.10162 C 0.61094 -0.10416 0.61459 -0.10694 0.61841 -0.10902 C 0.62257 -0.11134 0.63108 -0.11481 0.63108 -0.11458 C 0.6349 -0.11852 0.63854 -0.12222 0.64236 -0.12592 C 0.64375 -0.12731 0.64636 -0.12754 0.64653 -0.12963 C 0.64879 -0.15578 0.64757 -0.15787 0.63386 -0.17106 C 0.62292 -0.18148 0.61146 -0.1912 0.60018 -0.20115 C 0.59584 -0.20486 0.59115 -0.20879 0.58594 -0.21041 C 0.57431 -0.21458 0.56268 -0.21875 0.55087 -0.22176 C 0.54097 -0.2243 0.53108 -0.22546 0.52118 -0.22731 C 0.51893 -0.22777 0.5165 -0.2287 0.51424 -0.22916 C 0.50018 -0.22731 0.48542 -0.22731 0.47188 -0.22361 C 0.46042 -0.2206 0.46893 -0.21504 0.46059 -0.21041 C 0.45764 -0.20879 0.45417 -0.20926 0.45087 -0.20856 C 0.44931 -0.2074 0.44809 -0.20602 0.44618 -0.20486 C 0.44063 -0.20046 0.43646 -0.19884 0.42969 -0.19537 C 0.4283 -0.19352 0.42674 -0.1912 0.42518 -0.18981 C 0.42275 -0.1875 0.41945 -0.1868 0.41702 -0.18426 C 0.41511 -0.18217 0.41406 -0.17916 0.41285 -0.17662 C 0.41181 -0.17477 0.40834 -0.17152 0.4099 -0.17106 C 0.41198 -0.17037 0.42361 -0.17824 0.41563 -0.17291 L 0.41563 -0.17268 " pathEditMode="relative" rAng="0" ptsTypes="AAAAAAAAAAAAAAAAAAAAAAAAAAAAA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33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2753" y="723475"/>
            <a:ext cx="4362450" cy="6134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142" y="455278"/>
            <a:ext cx="311508" cy="536395"/>
          </a:xfrm>
        </p:spPr>
        <p:txBody>
          <a:bodyPr>
            <a:normAutofit/>
          </a:bodyPr>
          <a:lstStyle/>
          <a:p>
            <a:r>
              <a:rPr lang="ru-RU" sz="800" dirty="0" smtClean="0"/>
              <a:t>6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306065" cy="2095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566670" y="2807594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6670" y="471152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5331" y="370696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24232" y="4926168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010659" y="3344495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13621" y="2434106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010659" y="158410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7" name="Стрелка вправо 16">
            <a:hlinkClick r:id="rId4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535472" y="0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>
            <a:hlinkClick r:id="rId5" action="ppaction://hlinksldjump"/>
          </p:cNvPr>
          <p:cNvSpPr/>
          <p:nvPr/>
        </p:nvSpPr>
        <p:spPr>
          <a:xfrm>
            <a:off x="8023538" y="6272011"/>
            <a:ext cx="837127" cy="47651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398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037 L -2.22222E-6 0.0037 L -0.0158 -0.00208 C -0.01753 -0.00278 -0.01979 -0.00324 -0.02187 -0.00394 C -0.02326 -0.0044 -0.02482 -0.00532 -0.02639 -0.00579 C -0.02899 -0.00648 -0.03159 -0.00694 -0.0342 -0.00764 C -0.04409 -0.00694 -0.05555 -0.00857 -0.0651 -0.00394 C -0.06719 -0.00278 -0.06927 -0.00139 -0.07135 -0.00023 C -0.07378 0.00393 -0.07708 0.00787 -0.07899 0.01273 C -0.0809 0.01713 -0.08194 0.02245 -0.08194 0.02731 C -0.08298 0.06551 -0.08177 0.07199 -0.07899 0.09931 C -0.07951 0.11343 -0.07899 0.12778 -0.08055 0.14167 C -0.08107 0.14514 -0.08333 0.14792 -0.08524 0.15093 C -0.08663 0.15301 -0.08819 0.15486 -0.08975 0.15625 C -0.096 0.16227 -0.10191 0.16806 -0.10833 0.17292 C -0.11076 0.17477 -0.11371 0.17523 -0.11614 0.17685 C -0.12083 0.17963 -0.12517 0.1838 -0.13003 0.18588 C -0.14028 0.19005 -0.16389 0.19074 -0.17326 0.19167 C -0.17552 0.19097 -0.1908 0.18889 -0.19496 0.18403 C -0.1993 0.17893 -0.19948 0.17315 -0.2026 0.16759 C -0.20607 0.16181 -0.20989 0.15625 -0.21354 0.15093 C -0.21719 0.13819 -0.2125 0.15347 -0.22135 0.13264 C -0.22239 0.12986 -0.22378 0.12176 -0.2243 0.11968 C -0.225 0.11018 -0.22482 0.10093 -0.22587 0.0919 C -0.22621 0.08912 -0.22812 0.08704 -0.22899 0.08472 C -0.22969 0.08218 -0.22969 0.07963 -0.23055 0.07708 C -0.23125 0.07546 -0.23784 0.06458 -0.23837 0.06412 C -0.24305 0.05995 -0.24844 0.05648 -0.25364 0.05324 C -0.25555 0.05208 -0.25798 0.05208 -0.26007 0.05139 C -0.28784 0.04236 -0.26007 0.04861 -0.31875 0.04398 C -0.32031 0.04143 -0.32187 0.03912 -0.32326 0.03681 C -0.32725 0.02847 -0.32743 0.02731 -0.32951 0.02014 C -0.33003 0.0162 -0.33021 0.01273 -0.33107 0.00903 C -0.33159 0.00694 -0.33385 0.00556 -0.3342 0.0037 C -0.34062 -0.04491 -0.33212 -0.01319 -0.33715 -0.03148 C -0.33784 -0.03958 -0.33715 -0.04769 -0.33871 -0.05532 C -0.33993 -0.06111 -0.34479 -0.06111 -0.34809 -0.06296 C -0.35017 -0.06389 -0.35225 -0.06528 -0.35416 -0.06667 C -0.35451 -0.06713 -0.35989 -0.07569 -0.35885 -0.07755 C -0.35798 -0.07894 -0.3559 -0.07755 -0.35416 -0.07755 L -0.35416 -0.07732 " pathEditMode="relative" rAng="0" ptsTypes="AAAAAAAAAAAAAAAAAAAAAAAAAAAAAAAAAAAAAAA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9619" y="762000"/>
            <a:ext cx="4343400" cy="609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142" y="455278"/>
            <a:ext cx="311508" cy="536395"/>
          </a:xfrm>
        </p:spPr>
        <p:txBody>
          <a:bodyPr>
            <a:normAutofit/>
          </a:bodyPr>
          <a:lstStyle/>
          <a:p>
            <a:r>
              <a:rPr lang="ru-RU" sz="800" dirty="0" smtClean="0"/>
              <a:t>6.1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306065" cy="2095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566670" y="2807594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6670" y="471152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5331" y="370696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24232" y="4926168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33325" y="2959994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010659" y="158410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7" name="Стрелка вправо 16">
            <a:hlinkClick r:id="rId4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535472" y="0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>
            <a:hlinkClick r:id="rId5" action="ppaction://hlinksldjump"/>
          </p:cNvPr>
          <p:cNvSpPr/>
          <p:nvPr/>
        </p:nvSpPr>
        <p:spPr>
          <a:xfrm>
            <a:off x="8023538" y="6272011"/>
            <a:ext cx="837127" cy="47651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722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0.0132 L 0.0125 -0.01297 C 0.01667 -0.02385 0.02344 -0.03334 0.02518 -0.04514 C 0.02709 -0.05764 0.02518 -0.05209 0.03091 -0.06204 C 0.0415 -0.10463 0.02657 -0.04283 0.03507 -0.08472 C 0.03855 -0.10162 0.04236 -0.11852 0.04636 -0.13542 C 0.05174 -0.15834 0.04653 -0.12986 0.05191 -0.15602 C 0.06355 -0.2125 0.05573 -0.19051 0.06459 -0.21412 C 0.06789 -0.21297 0.07153 -0.21297 0.07448 -0.21042 C 0.0757 -0.20949 0.07518 -0.20648 0.07587 -0.20486 C 0.07709 -0.20162 0.07882 -0.19861 0.08004 -0.19537 C 0.08108 -0.19306 0.08195 -0.19028 0.08299 -0.18797 C 0.0842 -0.18472 0.08611 -0.18195 0.08716 -0.17847 C 0.0908 -0.16621 0.09427 -0.15371 0.09705 -0.14097 C 0.09896 -0.13241 0.10122 -0.11459 0.10122 -0.11435 C 0.10191 -0.10463 0.10417 -0.0875 0.10122 -0.07709 C 0.09931 -0.07037 0.09618 -0.06412 0.09271 -0.05834 C 0.09045 -0.05463 0.08716 -0.05209 0.08438 -0.04885 C 0.07605 -0.04005 0.07066 -0.0375 0.0632 -0.02269 C 0.05556 -0.00718 0.06007 -0.01736 0.05052 0.01666 C 0.04948 0.02037 0.04775 0.02801 0.04775 0.02824 C 0.05191 0.0493 0.05521 0.07106 0.06042 0.0919 C 0.06129 0.0956 0.06424 0.09791 0.06598 0.10139 C 0.07188 0.11227 0.07483 0.11782 0.07865 0.1294 C 0.07934 0.13125 0.07969 0.1331 0.08004 0.13518 C 0.07969 0.1375 0.07952 0.14028 0.07865 0.14259 C 0.07726 0.14722 0.07084 0.15578 0.06893 0.15764 C 0.06719 0.15903 0.06511 0.15879 0.0632 0.15949 C 0.05157 0.17129 0.0566 0.16666 0.03507 0.18194 C 0.02952 0.18611 0.01823 0.19328 0.01823 0.19352 C 0.01146 0.20208 0.01511 0.19676 0.00834 0.21018 L 0.00556 0.21574 C 0.00643 0.23403 0.00608 0.25231 0.00834 0.27037 C 0.00851 0.27245 0.01111 0.27291 0.0125 0.27407 C 0.01754 0.27801 0.02309 0.28125 0.02795 0.28541 C 0.03056 0.2875 0.03247 0.29051 0.03507 0.29282 C 0.04497 0.30162 0.06441 0.30231 0.0717 0.30416 C 0.0915 0.31481 0.08889 0.31435 0.12657 0.31157 C 0.16945 0.30833 0.20243 0.30208 0.24063 0.29467 C 0.24341 0.29282 0.24601 0.29004 0.24914 0.28912 C 0.25313 0.2875 0.25747 0.2868 0.26181 0.28727 C 0.26389 0.2875 0.2658 0.28912 0.26736 0.29097 C 0.27292 0.29722 0.27726 0.30555 0.28282 0.31157 C 0.2849 0.31365 0.28768 0.31412 0.28993 0.31528 C 0.30591 0.32477 0.32101 0.33727 0.33785 0.34352 C 0.35278 0.3493 0.3842 0.35115 0.3842 0.35139 C 0.4092 0.34236 0.43507 0.33773 0.45886 0.32477 C 0.50573 0.29907 0.49983 0.29213 0.52657 0.26273 C 0.60556 0.17592 0.52848 0.26643 0.6125 0.16504 C 0.62136 0.13703 0.63247 0.10995 0.63924 0.08055 C 0.6448 0.05578 0.64931 0.02963 0.64896 0.0037 C 0.64861 -0.0419 0.63664 -0.09977 0.61528 -0.13727 C 0.59306 -0.17593 0.56632 -0.20972 0.54202 -0.24607 C 0.54045 -0.24838 0.53872 -0.2507 0.53785 -0.25371 C 0.53455 -0.26273 0.52934 -0.28172 0.52934 -0.28148 C 0.52726 -0.29537 0.52414 -0.32385 0.51806 -0.33635 C 0.4974 -0.37871 0.48507 -0.39584 0.44914 -0.4132 C 0.44063 -0.41736 0.43125 -0.41574 0.4224 -0.4169 C 0.39948 -0.41042 0.36129 -0.40996 0.34341 -0.3794 C 0.33386 -0.36297 0.32848 -0.34306 0.32084 -0.325 C 0.31806 -0.3044 0.31059 -0.2838 0.3125 -0.26297 C 0.3191 -0.1926 0.34341 -0.14028 0.36875 -0.08079 C 0.37275 -0.07176 0.37813 -0.06389 0.38143 -0.05463 C 0.38473 -0.0456 0.38629 -0.03588 0.38855 -0.02639 C 0.39983 0.02083 0.38681 -0.03172 0.39271 -0.00764 C 0.39219 -0.00394 0.39323 0.00069 0.39132 0.0037 C 0.38976 0.00602 0.38646 0.00416 0.3842 0.00555 C 0.38247 0.00671 0.38143 0.00926 0.38004 0.01111 C 0.37865 0.0169 0.37587 0.02754 0.37587 0.03171 L 0.37587 0.03935 L 0.37587 0.03958 " pathEditMode="relative" rAng="0" ptsTypes="AAAAAAAAA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142" y="455278"/>
            <a:ext cx="311508" cy="536395"/>
          </a:xfrm>
        </p:spPr>
        <p:txBody>
          <a:bodyPr>
            <a:normAutofit/>
          </a:bodyPr>
          <a:lstStyle/>
          <a:p>
            <a:r>
              <a:rPr lang="ru-RU" sz="800" dirty="0" smtClean="0"/>
              <a:t>6.2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452" y="0"/>
            <a:ext cx="1306065" cy="2095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566670" y="2807594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62457" y="642361"/>
            <a:ext cx="4383042" cy="6151244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66670" y="471152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5331" y="370696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24232" y="4926168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010659" y="3344495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13621" y="2434106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010659" y="158410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Стрелка вправо 16">
            <a:hlinkClick r:id="rId5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535472" y="0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949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43 -0.07662 0.00295 -0.02731 -0.00452 -0.05787 C -0.00764 -0.07014 -0.00417 -0.06366 -0.00903 -0.07963 C -0.00972 -0.08194 -0.01111 -0.08356 -0.01198 -0.08565 C -0.01424 -0.09444 -0.01476 -0.09768 -0.01945 -0.10764 C -0.02066 -0.10995 -0.02257 -0.11134 -0.02396 -0.11342 C -0.02656 -0.11736 -0.02795 -0.12291 -0.03142 -0.12546 C -0.03837 -0.13055 -0.04636 -0.13217 -0.05382 -0.13541 C -0.05538 -0.1375 -0.05625 -0.14051 -0.05833 -0.14143 C -0.06337 -0.14375 -0.08993 -0.15116 -0.09861 -0.15324 C -0.10747 -0.15555 -0.11649 -0.15717 -0.12552 -0.15926 C -0.14306 -0.16342 -0.13906 -0.16597 -0.16875 -0.16921 L -0.18663 -0.17129 C -0.19462 -0.17315 -0.20243 -0.17708 -0.21059 -0.17708 L -0.3717 -0.17315 L -0.42552 -0.15926 C -0.43941 -0.15555 -0.45347 -0.15254 -0.46719 -0.14745 C -0.47066 -0.14606 -0.47431 -0.14514 -0.47761 -0.14329 C -0.48177 -0.1412 -0.48542 -0.13727 -0.48958 -0.13541 C -0.50191 -0.12986 -0.51458 -0.12639 -0.52691 -0.12153 C -0.53142 -0.11967 -0.53577 -0.11736 -0.54045 -0.11551 C -0.54427 -0.11389 -0.54844 -0.11319 -0.55226 -0.11157 C -0.60191 -0.08889 -0.57691 -0.09421 -0.60452 -0.08958 C -0.67587 -0.04004 -0.64688 -0.05416 -0.6882 -0.03588 C -0.70399 -0.01991 -0.72274 -0.00787 -0.73594 0.01181 C -0.73993 0.01783 -0.74323 0.02477 -0.74792 0.02986 C -0.75087 0.03287 -0.75486 0.0338 -0.75833 0.03588 C -0.76771 0.04908 -0.77726 0.06204 -0.78663 0.07546 C -0.78924 0.0794 -0.79184 0.08334 -0.7941 0.0875 C -0.82188 0.14259 -0.81667 0.13009 -0.82969 0.16505 C -0.8467 0.25533 -0.84011 0.20695 -0.84774 0.31042 C -0.84115 0.33033 -0.8375 0.35232 -0.8283 0.37014 C -0.81042 0.40486 -0.77535 0.40903 -0.74931 0.42199 C -0.72743 0.43287 -0.74948 0.42755 -0.72986 0.4338 C -0.70208 0.44283 -0.67483 0.45556 -0.64636 0.45972 L -0.62101 0.46366 C -0.60955 0.46621 -0.59809 0.46898 -0.58663 0.47153 L -0.41198 0.45764 C -0.40695 0.45718 -0.39688 0.45162 -0.39254 0.44769 C -0.37952 0.43611 -0.36875 0.43009 -0.36129 0.41389 C -0.36007 0.41134 -0.3592 0.4088 -0.35833 0.40602 C -0.35764 0.40394 -0.35729 0.40209 -0.35677 0.4 C -0.36077 0.38472 -0.36337 0.36875 -0.36875 0.35417 C -0.37101 0.34838 -0.37552 0.34445 -0.37917 0.34028 C -0.38247 0.33658 -0.38594 0.33334 -0.38958 0.33033 C -0.40538 0.31806 -0.42118 0.30579 -0.43733 0.29445 C -0.45156 0.28449 -0.46563 0.27384 -0.48073 0.26667 C -0.48976 0.26227 -0.49948 0.26181 -0.50903 0.26065 C -0.53229 0.25787 -0.55573 0.25671 -0.57917 0.25463 C -0.5882 0.24676 -0.57969 0.25533 -0.58663 0.24468 C -0.58889 0.24121 -0.59167 0.2382 -0.5941 0.23472 C -0.59722 0.21736 -0.60677 0.18148 -0.6 0.16111 C -0.59705 0.15209 -0.5849 0.14051 -0.57761 0.13334 C -0.55625 0.13982 -0.53438 0.14375 -0.51354 0.15324 C -0.50313 0.15787 -0.49427 0.16713 -0.48507 0.175 C -0.46979 0.18843 -0.45382 0.2007 -0.43889 0.21482 C -0.38611 0.26435 -0.41302 0.2544 -0.3882 0.26273 C -0.35851 0.28634 -0.40208 0.25023 -0.33594 0.3382 C -0.32952 0.34699 -0.32274 0.35533 -0.31649 0.36412 C -0.31424 0.36736 -0.31285 0.37107 -0.31059 0.37408 C -0.30886 0.37639 -0.30642 0.37801 -0.30452 0.38009 C -0.27986 0.40741 -0.29288 0.40046 -0.27327 0.40787 C -0.27066 0.40996 -0.26858 0.41273 -0.2658 0.41389 C -0.23195 0.42824 -0.19306 0.41875 -0.15972 0.41783 C -0.15573 0.4125 -0.15104 0.4081 -0.14792 0.40209 C -0.14601 0.39861 -0.14618 0.39375 -0.14479 0.39005 C -0.1408 0.37871 -0.13837 0.36644 -0.13299 0.35625 C -0.12327 0.3382 -0.12708 0.34746 -0.12101 0.32824 C -0.12049 0.32361 -0.11997 0.31898 -0.11945 0.31435 C -0.11858 0.30648 -0.11667 0.29861 -0.11649 0.29051 C -0.11632 0.28195 -0.11424 0.27176 -0.11806 0.26459 C -0.12309 0.25486 -0.13281 0.25116 -0.14045 0.24468 C -0.14219 0.24306 -0.14427 0.2419 -0.14636 0.24074 C -0.15972 0.23264 -0.16181 0.23218 -0.17917 0.22685 C -0.18264 0.2257 -0.18611 0.2257 -0.18958 0.22477 C -0.19167 0.22431 -0.19358 0.22361 -0.19566 0.22292 L -0.20903 0.22477 C -0.21806 0.23357 -0.21771 0.25764 -0.21945 0.26852 C -0.22205 0.28542 -0.22188 0.30371 -0.22847 0.31829 C -0.23386 0.33033 -0.23281 0.32639 -0.23594 0.34028 C -0.23681 0.34421 -0.23889 0.3581 -0.24045 0.36019 L -0.24479 0.36621 C -0.25035 0.36366 -0.24931 0.36621 -0.24931 0.36019 L -0.24931 0.3581 " pathEditMode="relative" ptsTypes="AAAAAAAAAAAAAAAAAAAAAAAAAAAAA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496" y="313610"/>
            <a:ext cx="259992" cy="446243"/>
          </a:xfrm>
        </p:spPr>
        <p:txBody>
          <a:bodyPr>
            <a:normAutofit/>
          </a:bodyPr>
          <a:lstStyle/>
          <a:p>
            <a:r>
              <a:rPr lang="ru-RU" sz="800" dirty="0" smtClean="0"/>
              <a:t>7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4455"/>
            <a:ext cx="1429555" cy="1825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1120462" y="253556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84994" y="654720"/>
            <a:ext cx="4572489" cy="620328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73488" y="3603935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39089" y="4720106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090079" y="434661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94736" y="3382872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090079" y="236541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34635" y="1486502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7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6" name="Стрелка вправо 15">
            <a:hlinkClick r:id="rId4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38648" y="59831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>
            <a:hlinkClick r:id="rId5" action="ppaction://hlinksldjump"/>
          </p:cNvPr>
          <p:cNvSpPr/>
          <p:nvPr/>
        </p:nvSpPr>
        <p:spPr>
          <a:xfrm>
            <a:off x="8023538" y="6272011"/>
            <a:ext cx="837127" cy="47651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61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0.00138 L -0.01736 0.00162 C -0.0224 0.00069 -0.02743 0.00069 -0.0323 -0.0007 C -0.0342 -0.00116 -0.03507 -0.00394 -0.03681 -0.00463 C -0.03976 -0.00602 -0.04289 -0.00602 -0.04584 -0.00672 C -0.05035 -0.00996 -0.05452 -0.01389 -0.0592 -0.01667 C -0.06164 -0.01806 -0.06441 -0.0169 -0.06667 -0.01852 C -0.0691 -0.02037 -0.07014 -0.025 -0.07275 -0.02662 C -0.08125 -0.03172 -0.09063 -0.03426 -0.09948 -0.03843 C -0.10313 -0.04028 -0.10643 -0.04283 -0.11007 -0.04445 C -0.11198 -0.04537 -0.11407 -0.04561 -0.11598 -0.04653 C -0.12396 -0.04977 -0.13212 -0.05255 -0.13993 -0.05649 C -0.14254 -0.05787 -0.14462 -0.06088 -0.14723 -0.0625 C -0.15209 -0.06505 -0.1573 -0.06644 -0.16216 -0.06829 C -0.16372 -0.06899 -0.16511 -0.06991 -0.16667 -0.07037 C -0.17014 -0.0713 -0.17361 -0.07176 -0.17709 -0.07246 C -0.18907 -0.07107 -0.20122 -0.0713 -0.21302 -0.06829 C -0.21493 -0.06783 -0.21493 -0.06436 -0.21598 -0.0625 C -0.22205 -0.05301 -0.22865 -0.04445 -0.23386 -0.0345 C -0.2415 -0.02037 -0.24514 0.00185 -0.24879 0.01713 C -0.24827 0.0199 -0.24931 0.02523 -0.24757 0.02523 C -0.24532 0.02523 -0.24566 0.0199 -0.24601 0.01713 C -0.24861 -0.01482 -0.25278 -0.04653 -0.25625 -0.07825 C -0.25677 -0.08033 -0.2573 -0.08218 -0.25782 -0.08426 C -0.25886 -0.08889 -0.25938 -0.09375 -0.26094 -0.09815 C -0.27587 -0.15116 -0.26424 -0.11227 -0.27275 -0.13195 C -0.27379 -0.13473 -0.27448 -0.1375 -0.2757 -0.14005 C -0.27882 -0.1463 -0.28247 -0.15232 -0.28611 -0.15787 C -0.29011 -0.16343 -0.29271 -0.17176 -0.29827 -0.17385 L -0.30851 -0.17778 C -0.31007 -0.17848 -0.31164 -0.1794 -0.3132 -0.17987 C -0.31997 -0.18195 -0.32691 -0.1838 -0.33403 -0.18588 C -0.35191 -0.19098 -0.32257 -0.18496 -0.36528 -0.19375 C -0.36962 -0.19468 -0.37414 -0.19514 -0.37865 -0.19561 C -0.38959 -0.19514 -0.40052 -0.19491 -0.41146 -0.19375 C -0.41302 -0.19352 -0.41476 -0.19306 -0.41598 -0.19167 C -0.41841 -0.18889 -0.4198 -0.18496 -0.42188 -0.18172 C -0.42327 -0.17963 -0.425 -0.17778 -0.42639 -0.17593 C -0.42848 -0.16991 -0.43056 -0.16389 -0.43247 -0.15787 C -0.43299 -0.15602 -0.43351 -0.15394 -0.43386 -0.15186 C -0.4349 -0.14676 -0.43525 -0.14098 -0.43681 -0.13612 C -0.43785 -0.13287 -0.43993 -0.13079 -0.44132 -0.12801 C -0.44289 -0.1294 -0.44427 -0.13102 -0.44584 -0.13195 C -0.46493 -0.14329 -0.46094 -0.14028 -0.47726 -0.14607 C -0.50539 -0.15602 -0.46129 -0.14237 -0.51459 -0.15602 C -0.51858 -0.15695 -0.5224 -0.15903 -0.52639 -0.15996 C -0.53889 -0.1625 -0.56372 -0.16598 -0.56372 -0.16575 C -0.5757 -0.16459 -0.58802 -0.16551 -0.59966 -0.16181 C -0.60764 -0.1595 -0.61476 -0.15325 -0.62205 -0.14792 C -0.63507 -0.13866 -0.63837 -0.13519 -0.6474 -0.122 C -0.65 -0.11829 -0.65261 -0.11436 -0.65486 -0.11019 C -0.66216 -0.09584 -0.67136 -0.08264 -0.6757 -0.06644 L -0.68316 -0.03843 C -0.68264 -0.03125 -0.68316 -0.02362 -0.6816 -0.01667 C -0.68108 -0.01389 -0.679 -0.01227 -0.67726 -0.01065 C -0.67344 -0.00718 -0.66736 -0.00232 -0.66233 -0.0007 C -0.65938 0.00023 -0.65625 0.00069 -0.6533 0.00138 C -0.65191 0.00185 -0.65035 0.00347 -0.64879 0.00324 C -0.6467 0.00277 -0.64167 0.00185 -0.64289 -0.0007 C -0.6467 -0.00857 -0.6533 -0.01343 -0.65938 -0.01852 C -0.66164 -0.02061 -0.67084 -0.02338 -0.67414 -0.02454 C -0.69219 -0.0213 -0.71007 -0.01875 -0.72795 -0.01459 C -0.73664 -0.01274 -0.75486 0.00717 -0.75625 0.00925 C -0.75782 0.01134 -0.75903 0.01342 -0.76077 0.01527 C -0.7632 0.01759 -0.7658 0.01921 -0.76823 0.02129 C -0.77275 0.03055 -0.77761 0.03935 -0.78177 0.04907 C -0.78264 0.05138 -0.78264 0.05439 -0.78316 0.05694 C -0.78507 0.0662 -0.78716 0.07546 -0.78907 0.08495 C -0.78768 0.11412 -0.78785 0.14351 -0.78473 0.17245 C -0.7842 0.17662 -0.78021 0.1787 -0.77865 0.1824 C -0.77778 0.18472 -0.77795 0.18773 -0.77726 0.19027 C -0.77309 0.203 -0.76841 0.21574 -0.76372 0.22824 C -0.7625 0.23171 -0.76129 0.23518 -0.75938 0.23819 C -0.75226 0.24791 -0.74445 0.25694 -0.73698 0.26597 C -0.73455 0.26875 -0.73212 0.27175 -0.72952 0.27384 C -0.71875 0.2824 -0.70764 0.29004 -0.69653 0.29768 C -0.68282 0.30717 -0.65504 0.31643 -0.64584 0.31759 C -0.61667 0.32175 -0.58716 0.32037 -0.55782 0.32175 C -0.54341 0.32037 -0.52882 0.3199 -0.51459 0.31759 C -0.51181 0.31736 -0.50434 0.31365 -0.50712 0.31365 C -0.51355 0.31365 -0.51997 0.31643 -0.52639 0.31759 C -0.53334 0.32106 -0.5408 0.32314 -0.5474 0.32754 C -0.54896 0.3287 -0.54914 0.33194 -0.55035 0.33356 C -0.55209 0.33588 -0.55434 0.3375 -0.55625 0.33958 C -0.55677 0.34629 -0.55938 0.35324 -0.55782 0.35949 C -0.55278 0.37963 -0.54584 0.39953 -0.53681 0.41713 C -0.52396 0.44259 -0.52118 0.43981 -0.50851 0.44907 C -0.504 0.45231 -0.49931 0.45509 -0.49514 0.45902 C -0.49341 0.46064 -0.49236 0.46342 -0.49063 0.46504 C -0.48542 0.46921 -0.46893 0.47893 -0.46372 0.48078 C -0.44549 0.48796 -0.4382 0.4875 -0.41893 0.48888 L -0.32795 0.4949 L -0.27882 0.47685 C -0.27726 0.47638 -0.2757 0.47592 -0.27431 0.475 C -0.24775 0.45416 -0.24705 0.45555 -0.22934 0.42708 C -0.22535 0.4206 -0.21893 0.39953 -0.21754 0.39537 C -0.21702 0.38796 -0.21684 0.38055 -0.21598 0.37338 C -0.21598 0.37129 -0.21441 0.36944 -0.21441 0.36736 C -0.21493 0.34027 -0.21615 0.31296 -0.21754 0.28588 C -0.21789 0.28009 -0.22361 0.2706 -0.22518 0.26782 C -0.2323 0.25486 -0.24514 0.23287 -0.2533 0.22013 C -0.25782 0.21342 -0.26164 0.20601 -0.26667 0.20023 C -0.27275 0.19375 -0.27882 0.18726 -0.28455 0.18032 C -0.28907 0.17546 -0.29236 0.16921 -0.2967 0.16435 C -0.29879 0.16203 -0.30191 0.16064 -0.304 0.15856 C -0.3066 0.15601 -0.30903 0.15324 -0.31164 0.15046 C -0.31927 0.14166 -0.31337 0.14745 -0.32049 0.13472 C -0.32587 0.12523 -0.32344 0.13078 -0.33108 0.12662 C -0.33507 0.1243 -0.34289 0.11875 -0.34289 0.11898 C -0.34636 0.10555 -0.3415 0.11851 -0.34896 0.11064 C -0.35018 0.10925 -0.35105 0.10671 -0.35174 0.10486 C -0.35226 0.09907 -0.35226 0.0875 -0.35504 0.08078 C -0.35556 0.0787 -0.3566 0.07638 -0.35782 0.075 C -0.3592 0.07361 -0.36077 0.07361 -0.36233 0.07291 C -0.36372 0.07152 -0.36545 0.06736 -0.36684 0.06898 C -0.36841 0.07083 -0.3665 0.07476 -0.36528 0.07685 C -0.36424 0.07847 -0.36216 0.078 -0.36077 0.07893 C -0.3592 0.07986 -0.35782 0.08148 -0.35625 0.08287 C -0.35278 0.08217 -0.34896 0.0831 -0.34584 0.08078 C -0.33611 0.07361 -0.34497 0.07199 -0.3474 0.07083 C -0.34844 0.07291 -0.35 0.07453 -0.35052 0.07685 C -0.35122 0.08078 -0.35052 0.08541 -0.35174 0.08888 C -0.35261 0.09074 -0.35625 0.09074 -0.35625 0.09097 L -0.35625 0.09074 " pathEditMode="relative" rAng="0" ptsTypes="AAAAAAAAAAAAAAAAAAAAAAAAAAAAAAAAAAAAAAAAAAAAAAAAAAAAAAAAAA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94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05070" y="783702"/>
            <a:ext cx="4429565" cy="60742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496" y="313610"/>
            <a:ext cx="259992" cy="446243"/>
          </a:xfrm>
        </p:spPr>
        <p:txBody>
          <a:bodyPr>
            <a:normAutofit/>
          </a:bodyPr>
          <a:lstStyle/>
          <a:p>
            <a:r>
              <a:rPr lang="ru-RU" sz="800" dirty="0" smtClean="0"/>
              <a:t>7.1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920" y="43034"/>
            <a:ext cx="1429555" cy="1825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1120462" y="253556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3488" y="3603935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39089" y="4720106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090079" y="434661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94736" y="3382872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090079" y="236541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34635" y="1486502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7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6" name="Стрелка вправо 15">
            <a:hlinkClick r:id="rId4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38648" y="59831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>
            <a:hlinkClick r:id="rId5" action="ppaction://hlinksldjump"/>
          </p:cNvPr>
          <p:cNvSpPr/>
          <p:nvPr/>
        </p:nvSpPr>
        <p:spPr>
          <a:xfrm>
            <a:off x="8023538" y="6272011"/>
            <a:ext cx="837127" cy="47651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972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 0.00648 L -0.0092 0.00671 C -0.0125 0.00324 -0.01614 0.00069 -0.01909 -0.00301 C -0.02048 -0.0044 -0.02083 -0.00695 -0.02205 -0.00857 C -0.02326 -0.01065 -0.02465 -0.0125 -0.02621 -0.01413 C -0.03038 -0.01875 -0.03472 -0.02269 -0.03889 -0.02732 C -0.04045 -0.02917 -0.04132 -0.03172 -0.04305 -0.03311 C -0.04757 -0.03658 -0.05243 -0.03936 -0.05712 -0.04237 C -0.0585 -0.04422 -0.05972 -0.04676 -0.06146 -0.04792 C -0.06302 -0.04931 -0.0651 -0.04908 -0.06701 -0.05 C -0.07083 -0.05139 -0.07465 -0.05348 -0.0783 -0.05556 C -0.08403 -0.05487 -0.08958 -0.05463 -0.09514 -0.05371 C -0.0967 -0.05348 -0.09826 -0.05301 -0.09948 -0.05186 C -0.1026 -0.04862 -0.10781 -0.04051 -0.10781 -0.04028 C -0.10833 -0.03681 -0.10868 -0.03288 -0.10937 -0.02917 C -0.10955 -0.02732 -0.11076 -0.02547 -0.11076 -0.02362 C -0.11041 -0.01713 -0.10955 -0.01088 -0.10781 -0.00487 C -0.10712 -0.00186 -0.10139 0.00625 -0.09948 0.00833 C -0.09809 0.00972 -0.09635 0.01041 -0.09514 0.01203 C -0.09357 0.01435 -0.09271 0.01759 -0.09097 0.01967 C -0.08715 0.02384 -0.08194 0.02615 -0.0783 0.03078 C -0.07604 0.03402 -0.07378 0.03726 -0.07118 0.04027 C -0.06319 0.04953 -0.06406 0.03819 -0.05434 0.06087 C -0.05225 0.0655 -0.04791 0.07546 -0.04583 0.08148 C -0.04531 0.08333 -0.04496 0.08541 -0.04444 0.08726 C -0.04357 0.09027 -0.04271 0.09351 -0.04166 0.09652 C -0.04271 0.11157 -0.04253 0.12685 -0.04444 0.14166 C -0.04496 0.14467 -0.04635 0.14884 -0.04878 0.14907 C -0.05955 0.15023 -0.07031 0.14652 -0.08107 0.14537 C -0.08333 0.14421 -0.09149 0.14004 -0.09375 0.13796 C -0.096 0.13564 -0.09739 0.13263 -0.09948 0.13032 C -0.10312 0.12592 -0.10712 0.12199 -0.11076 0.11712 C -0.11198 0.1155 -0.1125 0.11342 -0.11354 0.11157 C -0.12361 0.09375 -0.11562 0.10925 -0.12205 0.09652 C -0.12239 0.09398 -0.12309 0.09166 -0.12344 0.08912 C -0.12396 0.08402 -0.12291 0.07847 -0.12482 0.07407 C -0.12587 0.07152 -0.13576 0.06458 -0.13889 0.06273 C -0.14028 0.06203 -0.14166 0.06157 -0.14305 0.06087 C -0.17969 0.06365 -0.16423 0.05138 -0.16979 0.07407 C -0.17048 0.07615 -0.1717 0.07777 -0.17274 0.07962 C -0.17135 0.09907 -0.17048 0.11851 -0.1684 0.13796 C -0.16805 0.1412 -0.16632 0.14398 -0.16562 0.14722 C -0.16493 0.15092 -0.16475 0.15486 -0.16423 0.15856 C -0.16111 0.17916 -0.16458 0.14722 -0.16146 0.18101 C -0.16232 0.20671 -0.16302 0.2324 -0.16423 0.2581 C -0.16423 0.25949 -0.16632 0.26921 -0.16701 0.27106 C -0.16823 0.2743 -0.16979 0.27731 -0.17135 0.28055 C -0.17274 0.2875 -0.17274 0.29513 -0.17552 0.30115 C -0.17864 0.3081 -0.18385 0.31273 -0.18819 0.31805 C -0.18941 0.31967 -0.1908 0.32129 -0.19236 0.32175 C -0.1993 0.32384 -0.20642 0.3243 -0.21354 0.32569 C -0.21493 0.32615 -0.21632 0.32731 -0.21771 0.32754 C -0.26962 0.33518 -0.26371 0.33009 -0.33472 0.32361 C -0.33611 0.32245 -0.33732 0.32083 -0.33889 0.3199 C -0.34114 0.31875 -0.34409 0.3199 -0.346 0.31805 C -0.35 0.31412 -0.35225 0.30787 -0.35573 0.303 C -0.35746 0.30092 -0.35955 0.2993 -0.36146 0.29745 C -0.3651 0.2875 -0.36545 0.28611 -0.37135 0.275 C -0.37309 0.27152 -0.37534 0.26898 -0.37691 0.2655 C -0.37812 0.26273 -0.38941 0.23125 -0.39531 0.22245 C -0.39913 0.21643 -0.40347 0.21087 -0.40798 0.20555 C -0.40972 0.20324 -0.41146 0.20138 -0.41354 0.19976 C -0.41475 0.19884 -0.41632 0.19837 -0.41771 0.19791 C -0.42205 0.19652 -0.42621 0.19537 -0.43038 0.19421 C -0.44462 0.19722 -0.45885 0.1993 -0.47274 0.20347 C -0.47534 0.20439 -0.47743 0.2074 -0.47969 0.20925 C -0.48246 0.21111 -0.48541 0.21273 -0.48819 0.21481 C -0.48975 0.21597 -0.4908 0.21782 -0.49236 0.21851 C -0.50469 0.2243 -0.50746 0.22407 -0.51927 0.22615 C -0.53003 0.22546 -0.5408 0.22523 -0.55156 0.2243 C -0.55538 0.22384 -0.55937 0.22407 -0.56284 0.22245 C -0.58784 0.21018 -0.60503 0.18449 -0.6276 0.16597 C -0.65 0.14768 -0.64028 0.15671 -0.65729 0.13981 C -0.6651 0.10509 -0.67187 0.08518 -0.66857 0.04583 C -0.66771 0.03564 -0.66232 0.02685 -0.65868 0.01759 C -0.65243 0.00231 -0.6467 -0.01343 -0.63889 -0.02732 C -0.62396 -0.05417 -0.60434 -0.07963 -0.58264 -0.09676 C -0.56909 -0.10741 -0.55486 -0.11667 -0.54028 -0.125 C -0.53264 -0.1294 -0.5243 -0.13125 -0.51632 -0.13426 C -0.50139 -0.12385 -0.48541 -0.11528 -0.47135 -0.10255 C -0.46302 -0.09491 -0.45694 -0.08403 -0.45017 -0.07431 C -0.44514 -0.06713 -0.43611 -0.05186 -0.43611 -0.05163 C -0.43403 -0.02014 -0.43385 -0.02686 -0.43611 0.01388 C -0.43628 0.01643 -0.43698 0.01898 -0.4375 0.02152 C -0.43507 0.03263 -0.43489 0.04513 -0.43038 0.05532 C -0.42864 0.05925 -0.42378 0.0574 -0.42066 0.05902 C -0.41771 0.06041 -0.41528 0.06365 -0.41215 0.06458 C -0.40659 0.0662 -0.40087 0.0662 -0.39531 0.06643 C -0.38212 0.06736 -0.36892 0.06782 -0.35573 0.06828 C -0.35399 0.06898 -0.35191 0.06921 -0.35017 0.07037 C -0.34861 0.07106 -0.34722 0.07245 -0.346 0.07407 C -0.34427 0.07615 -0.34323 0.07916 -0.34166 0.08148 C -0.34132 0.08217 -0.3408 0.08287 -0.34028 0.08333 L -0.34028 0.08356 " pathEditMode="relative" rAng="0" ptsTypes="AAAAAAAAAAAAAAAAAAAAAAAAAAAAAAAAAAAAAAAAA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83451" y="767716"/>
            <a:ext cx="4468722" cy="60902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496" y="313610"/>
            <a:ext cx="259992" cy="446243"/>
          </a:xfrm>
        </p:spPr>
        <p:txBody>
          <a:bodyPr>
            <a:normAutofit/>
          </a:bodyPr>
          <a:lstStyle/>
          <a:p>
            <a:r>
              <a:rPr lang="ru-RU" sz="800" dirty="0" smtClean="0"/>
              <a:t>7.2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632" y="57438"/>
            <a:ext cx="1429555" cy="1825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1120462" y="253556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3488" y="3603935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39089" y="4720106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090079" y="434661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94736" y="3382872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090079" y="236541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34635" y="1486502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7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Стрелка вправо 15">
            <a:hlinkClick r:id="rId5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38648" y="59831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0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0.02223 L 0.01823 0.02246 C 0.04184 0.00463 0.01962 0.01829 0.04358 0.01112 C 0.04549 0.01042 0.04705 0.00787 0.04913 0.00718 C 0.06024 0.00348 0.07188 0.00209 0.08299 -0.00208 C 0.08628 -0.00347 0.08941 -0.00509 0.09288 -0.00578 C 0.09844 -0.00717 0.10399 -0.00717 0.10972 -0.00787 C 0.11198 -0.00833 0.11441 -0.00995 0.11667 -0.00972 C 0.11875 -0.00926 0.12083 -0.00787 0.1224 -0.00578 C 0.12431 -0.00324 0.12535 0.00024 0.12656 0.00348 C 0.12726 0.00533 0.1276 0.00718 0.12795 0.00903 C 0.12899 0.01412 0.12986 0.01922 0.1309 0.02408 C 0.12865 0.04306 0.1316 0.04954 0.11962 0.05996 C 0.11753 0.06158 0.11493 0.06112 0.1125 0.06181 C 0.10833 0.06482 0.10417 0.06852 0.09983 0.07107 C 0.09809 0.07223 0.09601 0.07176 0.09427 0.07292 C 0.08281 0.08056 0.09444 0.07686 0.08299 0.08241 C 0.0783 0.08449 0.07361 0.08612 0.06892 0.08797 C 0.06007 0.09167 0.06962 0.0882 0.05903 0.0919 C 0.05712 0.09375 0.05486 0.09514 0.0533 0.09746 C 0.05139 0.1007 0.04635 0.11968 0.04635 0.11991 C 0.04583 0.12686 0.04497 0.1338 0.04497 0.14074 C 0.04497 0.1426 0.04531 0.14491 0.04635 0.1463 C 0.04774 0.14815 0.05017 0.14862 0.05191 0.15 C 0.06563 0.16042 0.04132 0.15 0.08021 0.15949 C 0.10174 0.16459 0.07066 0.15764 0.09566 0.1632 C 0.11111 0.16181 0.12656 0.16112 0.14219 0.15949 C 0.14653 0.15903 0.1566 0.15278 0.15903 0.15186 C 0.16181 0.15093 0.16458 0.1507 0.16753 0.15 C 0.18385 0.13912 0.18038 0.14213 0.20417 0.11065 C 0.20625 0.10764 0.20677 0.10301 0.20833 0.09931 C 0.2151 0.08403 0.22344 0.07014 0.22951 0.05417 C 0.23038 0.05162 0.2316 0.04931 0.23229 0.04676 C 0.23403 0.03982 0.2349 0.03287 0.23646 0.02593 C 0.23733 0.02223 0.23837 0.01852 0.23924 0.01482 C 0.23976 0.00973 0.24028 0.00463 0.24063 -0.00023 C 0.24115 -0.00463 0.24184 -0.00902 0.24219 -0.01342 C 0.24288 -0.02523 0.24306 -0.03726 0.24358 -0.04907 C 0.24149 -0.10555 0.23924 -0.11481 0.24219 -0.1618 C 0.24236 -0.16481 0.24583 -0.17963 0.24635 -0.18055 C 0.25139 -0.19051 0.25712 -0.2 0.26319 -0.20879 C 0.26476 -0.21088 0.26684 -0.2118 0.26892 -0.2125 C 0.27726 -0.2162 0.28594 -0.21828 0.29427 -0.22199 C 0.32396 -0.23472 0.2908 -0.22314 0.30972 -0.22939 C 0.31389 -0.23518 0.31788 -0.2412 0.3224 -0.24629 C 0.325 -0.2493 0.32778 -0.25208 0.3309 -0.25393 C 0.33351 -0.25532 0.33646 -0.25555 0.33924 -0.25578 C 0.35052 -0.25671 0.36181 -0.25694 0.37309 -0.25763 C 0.37847 -0.2574 0.41163 -0.26041 0.42517 -0.25208 C 0.42934 -0.24953 0.43247 -0.24537 0.43628 -0.24259 C 0.44236 -0.23842 0.44913 -0.23588 0.45486 -0.23125 C 0.45851 -0.22847 0.46111 -0.22314 0.46458 -0.22013 C 0.46823 -0.21689 0.47222 -0.21551 0.47604 -0.2125 C 0.49167 -0.19861 0.50729 -0.18449 0.52222 -0.16944 C 0.5434 -0.14838 0.54722 -0.13564 0.5717 -0.11481 C 0.5783 -0.10926 0.58507 -0.1037 0.59149 -0.09791 C 0.59948 -0.09074 0.61163 -0.07963 0.61962 -0.06967 C 0.62257 -0.0662 0.62517 -0.06203 0.62813 -0.05856 C 0.63646 -0.04838 0.64549 -0.03912 0.65347 -0.02847 C 0.65677 -0.02407 0.6592 -0.01851 0.66198 -0.01342 C 0.66667 -0.00463 0.67135 0.00417 0.67604 0.01297 C 0.67691 0.01482 0.67882 0.01852 0.67882 0.01875 C 0.68073 0.02894 0.67969 0.02593 0.68438 0.03727 C 0.68576 0.04051 0.6875 0.04329 0.68872 0.04676 C 0.6908 0.05278 0.69236 0.05926 0.69427 0.06551 C 0.69618 0.08542 0.69861 0.1088 0.69861 0.12755 C 0.69861 0.16389 0.69809 0.20024 0.69566 0.23635 C 0.69479 0.24862 0.69271 0.26112 0.68872 0.27223 C 0.67726 0.30394 0.6783 0.30996 0.66615 0.32848 C 0.66476 0.33056 0.66354 0.33264 0.66198 0.33403 C 0.65365 0.34144 0.64497 0.34792 0.63646 0.35487 C 0.62292 0.36598 0.64184 0.35602 0.60417 0.36598 C 0.58507 0.37616 0.59115 0.37454 0.55347 0.36783 C 0.54601 0.36667 0.53941 0.36158 0.53229 0.35857 C 0.52153 0.35371 0.52656 0.35556 0.51684 0.35301 C 0.50417 0.34445 0.51979 0.35417 0.49983 0.34537 C 0.49774 0.34445 0.49618 0.34283 0.49427 0.34167 C 0.48299 0.34237 0.4717 0.3426 0.46024 0.34352 C 0.45747 0.34375 0.45469 0.34399 0.45208 0.34537 C 0.44931 0.34653 0.44722 0.34954 0.44497 0.35093 C 0.43628 0.35625 0.43767 0.35371 0.42951 0.35672 C 0.4125 0.36274 0.43021 0.3588 0.40972 0.36227 C 0.40087 0.36621 0.39826 0.36598 0.4026 0.36598 L 0.4026 0.36621 " pathEditMode="relative" rAng="0" ptsTypes="AAAAAAAAAAAAAAAAAAAAAAAAAAAAAAA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10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43" y="390885"/>
            <a:ext cx="257162" cy="343212"/>
          </a:xfrm>
        </p:spPr>
        <p:txBody>
          <a:bodyPr>
            <a:normAutofit/>
          </a:bodyPr>
          <a:lstStyle/>
          <a:p>
            <a:r>
              <a:rPr lang="ru-RU" sz="800" dirty="0" smtClean="0"/>
              <a:t>8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582491" cy="2105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98598" y="583463"/>
            <a:ext cx="4446902" cy="626165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781456" y="3466562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9766" y="4561623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110468" y="4202805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45349" y="345583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02957" y="251781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97749" y="1635617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4182" y="2524257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Стрелка вправо 17">
            <a:hlinkClick r:id="rId4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669830" y="0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>
            <a:hlinkClick r:id="rId5" action="ppaction://hlinksldjump"/>
          </p:cNvPr>
          <p:cNvSpPr/>
          <p:nvPr/>
        </p:nvSpPr>
        <p:spPr>
          <a:xfrm>
            <a:off x="8023538" y="6272011"/>
            <a:ext cx="837127" cy="47651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295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8125 L -0.00226 -0.08125 C -0.00018 -0.10834 0.00191 -0.12384 -0.00365 -0.15509 C -0.00521 -0.16343 -0.01059 -0.16968 -0.01407 -0.17685 C -0.02344 -0.1963 -0.00712 -0.16065 -0.03351 -0.20486 C -0.0375 -0.21134 -0.04132 -0.21829 -0.04549 -0.22477 C -0.04688 -0.22685 -0.04827 -0.22894 -0.05 -0.23056 C -0.05278 -0.23334 -0.06355 -0.24121 -0.06632 -0.24259 C -0.06875 -0.24375 -0.07136 -0.24398 -0.07379 -0.24468 C -0.07587 -0.24514 -0.07778 -0.24584 -0.07987 -0.24653 C -0.08907 -0.25486 -0.08108 -0.24884 -0.09914 -0.25463 C -0.10278 -0.25556 -0.10625 -0.25718 -0.10973 -0.25857 C -0.12917 -0.25787 -0.15938 -0.25949 -0.18125 -0.25255 C -0.19323 -0.24884 -0.19046 -0.24746 -0.19914 -0.24259 C -0.20313 -0.24051 -0.20712 -0.23866 -0.21112 -0.23658 C -0.21268 -0.23588 -0.21424 -0.23542 -0.21563 -0.23472 C -0.21875 -0.23287 -0.22153 -0.23033 -0.22466 -0.22871 C -0.22657 -0.22755 -0.22865 -0.22778 -0.23056 -0.22662 C -0.26146 -0.20857 -0.23941 -0.21875 -0.25296 -0.21273 C -0.25452 -0.21065 -0.25573 -0.20857 -0.25747 -0.20672 C -0.26129 -0.20255 -0.26945 -0.19491 -0.26945 -0.19491 C -0.27309 -0.17986 -0.26806 -0.19838 -0.27379 -0.18287 C -0.2757 -0.17778 -0.27605 -0.17014 -0.27691 -0.16505 C -0.27726 -0.16227 -0.27778 -0.15972 -0.2783 -0.15695 C -0.27691 -0.1463 -0.27553 -0.13565 -0.27379 -0.12523 C -0.27344 -0.12315 -0.27309 -0.12107 -0.2724 -0.11922 C -0.26962 -0.11204 -0.26441 -0.10648 -0.26042 -0.10116 C -0.25591 -0.09537 -0.24775 -0.0838 -0.24254 -0.08125 L -0.23351 -0.07732 C -0.22066 -0.07894 -0.22032 -0.07778 -0.21112 -0.08125 C -0.20973 -0.08195 -0.20816 -0.08241 -0.2066 -0.08334 C -0.204 -0.08496 -0.20174 -0.08727 -0.19914 -0.08935 C -0.19584 -0.10324 -0.2 -0.08658 -0.19323 -0.11111 C -0.19219 -0.11528 -0.1908 -0.12107 -0.19028 -0.12523 C -0.18959 -0.13033 -0.18924 -0.13565 -0.18872 -0.14097 C -0.18768 -0.1544 -0.18681 -0.16759 -0.18577 -0.18079 C -0.18473 -0.19491 -0.18438 -0.19607 -0.18282 -0.2088 C -0.18421 -0.21945 -0.18455 -0.23033 -0.18733 -0.24051 C -0.18976 -0.24977 -0.19323 -0.24746 -0.19775 -0.25047 C -0.21181 -0.25996 -0.18542 -0.25255 -0.22153 -0.26459 C -0.22362 -0.26528 -0.22553 -0.26597 -0.22761 -0.26644 C -0.26007 -0.27384 -0.22414 -0.26435 -0.24705 -0.27037 C -0.26077 -0.26991 -0.29827 -0.26991 -0.31858 -0.26644 C -0.32066 -0.26621 -0.32257 -0.26528 -0.32466 -0.26459 C -0.32952 -0.2625 -0.33438 -0.25972 -0.33959 -0.25857 C -0.35139 -0.25579 -0.36337 -0.25463 -0.37535 -0.25255 C -0.38889 -0.24537 -0.38178 -0.24884 -0.40365 -0.24051 C -0.40573 -0.23982 -0.40764 -0.23935 -0.40973 -0.23866 C -0.41841 -0.23496 -0.42205 -0.2338 -0.429 -0.22871 C -0.43507 -0.22408 -0.44115 -0.21968 -0.44705 -0.21482 C -0.45417 -0.20857 -0.46789 -0.19491 -0.46789 -0.19491 C -0.46893 -0.19283 -0.46962 -0.19051 -0.47084 -0.18889 C -0.47414 -0.18449 -0.47865 -0.18195 -0.48125 -0.17685 C -0.48386 -0.17222 -0.48438 -0.16621 -0.48577 -0.16088 C -0.49046 -0.14375 -0.48264 -0.17014 -0.49028 -0.14514 C -0.49289 -0.12361 -0.49445 -0.12084 -0.48438 -0.09121 C -0.48247 -0.08611 -0.47744 -0.08449 -0.47379 -0.08125 C -0.45955 -0.06922 -0.44046 -0.05556 -0.42466 -0.04954 L -0.39323 -0.0375 C -0.37483 -0.04121 -0.34271 -0.04352 -0.32309 -0.05741 C -0.31563 -0.06273 -0.30834 -0.06945 -0.30226 -0.07732 C -0.29723 -0.08357 -0.29428 -0.0919 -0.29028 -0.09931 C -0.2908 -0.10857 -0.28768 -0.11968 -0.29184 -0.12709 C -0.30469 -0.15093 -0.3165 -0.14884 -0.33351 -0.15093 C -0.35261 -0.14514 -0.36841 -0.1419 -0.38577 -0.1331 C -0.38785 -0.13195 -0.38976 -0.13056 -0.39184 -0.12917 C -0.39289 -0.12593 -0.4007 -0.10209 -0.4007 -0.09931 C -0.40157 -0.06806 -0.40139 -0.03681 -0.39931 -0.00579 C -0.39879 0.00023 -0.39532 0.00509 -0.39323 0.01018 C -0.39184 0.01366 -0.38785 0.02245 -0.38577 0.02616 C -0.38212 0.03287 -0.37761 0.04236 -0.3724 0.04815 C -0.36962 0.05116 -0.36789 0.05208 -0.36494 0.05416 L -0.37379 0.03611 " pathEditMode="relative" ptsTypes="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3222" y="707884"/>
            <a:ext cx="4371975" cy="6143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43" y="390885"/>
            <a:ext cx="257162" cy="343212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8.1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242" y="12879"/>
            <a:ext cx="1582491" cy="2105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81456" y="3466562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9766" y="4561623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110468" y="4202805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45349" y="345583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02957" y="251781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97749" y="1635617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4182" y="2524257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Стрелка вправо 17">
            <a:hlinkClick r:id="rId4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669830" y="0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>
            <a:hlinkClick r:id="rId5" action="ppaction://hlinksldjump"/>
          </p:cNvPr>
          <p:cNvSpPr/>
          <p:nvPr/>
        </p:nvSpPr>
        <p:spPr>
          <a:xfrm>
            <a:off x="8023538" y="6272011"/>
            <a:ext cx="837127" cy="47651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47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87 -0.00579 0.00191 -0.01134 0.00278 -0.0169 C 0.0033 -0.02014 0.00313 -0.02338 0.00417 -0.02639 C 0.00504 -0.02917 0.00712 -0.03125 0.00834 -0.0338 C 0.01181 -0.04121 0.01441 -0.04954 0.01823 -0.05648 C 0.01962 -0.05903 0.0224 -0.05972 0.02379 -0.06204 C 0.02761 -0.06783 0.03143 -0.07384 0.03368 -0.08079 C 0.04132 -0.10463 0.03403 -0.08704 0.05348 -0.11273 C 0.05973 -0.1213 0.05226 -0.11667 0.06042 -0.12037 C 0.06511 -0.12662 0.06945 -0.13334 0.07448 -0.13912 C 0.0757 -0.14028 0.07761 -0.13982 0.07882 -0.14097 C 0.08039 -0.14236 0.08143 -0.14514 0.08299 -0.14653 C 0.08559 -0.14884 0.08872 -0.15 0.0915 -0.15232 C 0.09341 -0.15394 0.09514 -0.15625 0.09705 -0.15787 C 0.10643 -0.16505 0.10764 -0.16505 0.11684 -0.16921 C 0.11962 -0.16852 0.12275 -0.16875 0.12518 -0.16736 C 0.12796 -0.16551 0.13004 -0.1625 0.1323 -0.15972 C 0.13386 -0.1581 0.13542 -0.15625 0.13646 -0.15417 C 0.14063 -0.1456 0.14237 -0.13496 0.14775 -0.12778 L 0.15209 -0.12222 C 0.15157 -0.10648 0.15243 -0.09074 0.1507 -0.07523 C 0.14966 -0.06713 0.14549 -0.06042 0.14358 -0.05278 L 0.1408 -0.04144 C 0.13993 -0.03056 0.13698 -0.00949 0.14219 0 C 0.14671 0.00833 0.16268 0.01227 0.17032 0.01504 L 0.22101 0.00926 C 0.22257 0.00903 0.23021 0.00717 0.2323 0.00555 C 0.25643 -0.0125 0.24289 -0.00602 0.25487 -0.01134 C 0.26424 -0.02384 0.26164 -0.0206 0.27882 -0.03959 C 0.2849 -0.0463 0.28334 -0.04051 0.29011 -0.05278 C 0.29323 -0.05857 0.29549 -0.06528 0.29844 -0.07153 C 0.29983 -0.07408 0.30122 -0.07662 0.30278 -0.07894 C 0.30452 -0.08171 0.30677 -0.08357 0.30834 -0.08658 C 0.33438 -0.13704 0.31285 -0.09769 0.32518 -0.12593 C 0.35174 -0.18634 0.33247 -0.14352 0.34497 -0.16736 C 0.34497 -0.16736 0.3533 -0.18449 0.35487 -0.18611 C 0.37396 -0.20625 0.36407 -0.19398 0.37743 -0.20301 C 0.37882 -0.20394 0.38004 -0.20579 0.3816 -0.20671 C 0.38594 -0.20926 0.39219 -0.21204 0.39705 -0.21412 C 0.39948 -0.21296 0.40226 -0.21296 0.40417 -0.21042 C 0.41372 -0.19769 0.4073 -0.20023 0.41112 -0.18796 C 0.41407 -0.17894 0.41789 -0.1706 0.42101 -0.16158 C 0.42205 -0.15857 0.42292 -0.15533 0.42379 -0.15232 C 0.42778 -0.1206 0.42761 -0.12593 0.42379 -0.06968 C 0.42362 -0.06551 0.42118 -0.06204 0.41962 -0.05834 C 0.41598 -0.05 0.40834 -0.0338 0.40834 -0.0338 C 0.40886 -0.02384 0.40799 -0.01366 0.40973 -0.00394 C 0.41007 -0.00185 0.41268 -0.00278 0.41407 -0.00209 C 0.4165 -0.00023 0.41858 0.00208 0.42101 0.0037 C 0.44289 0.01736 0.44011 0.01134 0.47309 0.01296 C 0.48386 0.01065 0.4948 0.00856 0.50556 0.00555 C 0.50851 0.00463 0.51112 0.00278 0.51389 0.00185 C 0.51823 0.00023 0.5224 -0.00046 0.52657 -0.00209 C 0.53941 -0.00671 0.55209 -0.01204 0.56476 -0.0169 C 0.56615 -0.01759 0.56737 -0.01875 0.56893 -0.01898 C 0.57587 -0.01991 0.58299 -0.02014 0.59011 -0.02084 C 0.62743 -0.01806 0.64132 -0.03033 0.66459 0.0037 C 0.6698 0.01111 0.67223 0.02129 0.67587 0.02986 C 0.67761 0.03773 0.68664 0.07616 0.68577 0.08819 C 0.68473 0.1044 0.67987 0.12801 0.67032 0.14074 C 0.66528 0.14745 0.65955 0.15324 0.65348 0.15764 C 0.64671 0.1625 0.63924 0.16528 0.6323 0.16898 C 0.61962 0.16643 0.60625 0.16713 0.59427 0.16134 C 0.5823 0.15579 0.57327 0.14259 0.56181 0.13518 C 0.55382 0.12986 0.54497 0.12731 0.53646 0.12384 C 0.53195 0.12199 0.51129 0.11389 0.50417 0.11273 C 0.49705 0.11134 0.49011 0.11134 0.48299 0.11065 C 0.46216 0.11111 0.35608 0.0794 0.3224 0.13704 L 0.3125 0.15393 C 0.31112 0.15903 0.30955 0.16389 0.30834 0.16898 C 0.30105 0.20023 0.30504 0.21805 0.30973 0.25903 C 0.31025 0.26342 0.31563 0.27245 0.31962 0.27407 C 0.3224 0.27546 0.32518 0.27546 0.32813 0.27616 C 0.33698 0.27407 0.34601 0.27315 0.35487 0.27037 C 0.35643 0.26991 0.35782 0.26805 0.35903 0.26666 C 0.36198 0.26319 0.36493 0.25949 0.36754 0.25532 C 0.37396 0.24467 0.36632 0.25023 0.37309 0.23657 L 0.37587 0.23102 C 0.37934 0.20879 0.37483 0.23171 0.38021 0.21597 C 0.38143 0.21227 0.38212 0.20833 0.38299 0.20463 L 0.38438 0.19907 C 0.38282 0.18264 0.38125 0.1794 0.38438 0.18773 L 0.38438 0.18773 " pathEditMode="relative" ptsTypes="AAAAAAAAAAAAAAAAAAAAAAAAAAAAAAA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3755" y="697683"/>
            <a:ext cx="4380885" cy="61603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43" y="390885"/>
            <a:ext cx="257162" cy="343212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8.2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706" y="59560"/>
            <a:ext cx="1582491" cy="2105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81456" y="3466562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9766" y="4561623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133008" y="3612523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33008" y="2382592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28105" y="4359498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97749" y="1635617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4182" y="2524257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Стрелка вправо 17">
            <a:hlinkClick r:id="rId4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669830" y="0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>
            <a:hlinkClick r:id="rId5" action="ppaction://hlinksldjump"/>
          </p:cNvPr>
          <p:cNvSpPr/>
          <p:nvPr/>
        </p:nvSpPr>
        <p:spPr>
          <a:xfrm>
            <a:off x="8023538" y="6272011"/>
            <a:ext cx="837127" cy="47651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128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64 -0.12153 L 0.05364 -0.1213 C 0.05625 -0.15764 0.05851 -0.17848 0.05208 -0.22014 C 0.05035 -0.23149 0.04427 -0.23982 0.04045 -0.24931 C 0.02969 -0.27547 0.04826 -0.22778 0.01823 -0.28681 C 0.01354 -0.29537 0.00937 -0.30486 0.00451 -0.31343 C 0.00295 -0.31621 0.00156 -0.31899 -0.0007 -0.32107 C -0.00365 -0.325 -0.0158 -0.33542 -0.0191 -0.33727 C -0.02188 -0.33889 -0.02465 -0.33912 -0.02761 -0.34005 C -0.02986 -0.34074 -0.03195 -0.34167 -0.03455 -0.3426 C -0.04497 -0.35371 -0.03594 -0.34561 -0.05625 -0.35348 C -0.06059 -0.35463 -0.06441 -0.35672 -0.0684 -0.35857 C -0.09063 -0.35764 -0.12483 -0.35996 -0.14965 -0.3507 C -0.16337 -0.34561 -0.16007 -0.34375 -0.16997 -0.33727 C -0.17448 -0.33449 -0.17917 -0.33195 -0.18351 -0.32917 C -0.18524 -0.32824 -0.18715 -0.32778 -0.18872 -0.32686 C -0.19219 -0.32431 -0.19549 -0.32084 -0.19896 -0.31875 C -0.20104 -0.31713 -0.20365 -0.31736 -0.20573 -0.31598 C -0.2408 -0.29167 -0.2158 -0.30533 -0.23108 -0.29723 C -0.23281 -0.29445 -0.2342 -0.29167 -0.23629 -0.28936 C -0.24063 -0.2838 -0.24983 -0.27361 -0.24983 -0.27315 C -0.25399 -0.25348 -0.24827 -0.27824 -0.25486 -0.25741 C -0.25695 -0.2507 -0.25729 -0.24028 -0.25834 -0.23357 C -0.25868 -0.22986 -0.2592 -0.22639 -0.26007 -0.22269 C -0.25834 -0.20857 -0.25677 -0.19422 -0.25486 -0.18033 C -0.25434 -0.17755 -0.25399 -0.17477 -0.2533 -0.17223 C -0.25 -0.16274 -0.24427 -0.15533 -0.23959 -0.14815 C -0.23438 -0.14028 -0.22518 -0.125 -0.21927 -0.12153 L -0.20903 -0.11621 C -0.19445 -0.11829 -0.19393 -0.1169 -0.18351 -0.12153 C -0.18195 -0.12246 -0.18021 -0.12315 -0.1783 -0.12431 C -0.17552 -0.12639 -0.17292 -0.12963 -0.16997 -0.13241 C -0.16632 -0.15093 -0.17101 -0.12871 -0.16337 -0.16135 C -0.16198 -0.1669 -0.16042 -0.17477 -0.1599 -0.18033 C -0.15903 -0.18704 -0.15868 -0.19422 -0.15816 -0.20139 C -0.15695 -0.21922 -0.15608 -0.23704 -0.15486 -0.25463 C -0.15347 -0.27361 -0.15313 -0.275 -0.15139 -0.29213 C -0.15295 -0.30625 -0.1533 -0.32084 -0.1566 -0.33449 C -0.15938 -0.34676 -0.16337 -0.34375 -0.1684 -0.34769 C -0.18438 -0.36042 -0.15434 -0.3507 -0.19549 -0.36667 C -0.19774 -0.3676 -0.2 -0.36852 -0.20226 -0.36922 C -0.23924 -0.37917 -0.19844 -0.36644 -0.22448 -0.37431 C -0.23993 -0.37385 -0.28247 -0.37385 -0.30573 -0.36922 C -0.30799 -0.36875 -0.31024 -0.3676 -0.3125 -0.36667 C -0.31823 -0.36389 -0.32361 -0.36019 -0.32952 -0.35857 C -0.34306 -0.35486 -0.35643 -0.35348 -0.37014 -0.3507 C -0.38559 -0.34098 -0.37743 -0.34561 -0.40226 -0.33449 C -0.40469 -0.33357 -0.40695 -0.33287 -0.4092 -0.33195 C -0.4191 -0.32709 -0.42327 -0.32547 -0.43125 -0.31875 C -0.43802 -0.3125 -0.44497 -0.30672 -0.45156 -0.30024 C -0.45972 -0.29167 -0.47535 -0.27361 -0.47535 -0.27315 C -0.47639 -0.27061 -0.47726 -0.2676 -0.47882 -0.26551 C -0.48247 -0.25949 -0.48768 -0.25625 -0.49045 -0.24931 C -0.4934 -0.24306 -0.49393 -0.23519 -0.49566 -0.22801 C -0.50087 -0.2051 -0.49202 -0.24028 -0.5007 -0.20695 C -0.50382 -0.17824 -0.50556 -0.17454 -0.49393 -0.13473 C -0.49184 -0.12801 -0.48611 -0.12593 -0.48212 -0.12153 C -0.4658 -0.10533 -0.4441 -0.08704 -0.42622 -0.07917 L -0.39063 -0.06297 C -0.36962 -0.06783 -0.33316 -0.07107 -0.31077 -0.08959 C -0.30243 -0.09676 -0.2941 -0.10579 -0.28715 -0.11621 C -0.28143 -0.12454 -0.27813 -0.13565 -0.27344 -0.14561 C -0.27413 -0.15811 -0.27066 -0.17292 -0.27518 -0.18287 C -0.28993 -0.21459 -0.3033 -0.21181 -0.32257 -0.21459 C -0.34427 -0.20695 -0.36233 -0.20255 -0.38212 -0.19074 C -0.38438 -0.18936 -0.38646 -0.1875 -0.38889 -0.18565 C -0.39011 -0.18125 -0.39896 -0.14931 -0.39896 -0.14561 C -0.4 -0.10394 -0.39983 -0.06204 -0.3974 -0.02061 C -0.3967 -0.0125 -0.39288 -0.00602 -0.39063 0.00069 C -0.38889 0.00532 -0.38438 0.01713 -0.38212 0.02222 C -0.37778 0.03101 -0.37274 0.04375 -0.36684 0.05162 C -0.36354 0.05555 -0.36163 0.05671 -0.35834 0.05972 L -0.3684 0.03541 " pathEditMode="relative" rAng="0" ptsTypes="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08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972" y="52298"/>
            <a:ext cx="6326746" cy="1059162"/>
          </a:xfrm>
        </p:spPr>
        <p:txBody>
          <a:bodyPr>
            <a:noAutofit/>
          </a:bodyPr>
          <a:lstStyle/>
          <a:p>
            <a:pPr algn="ctr"/>
            <a:r>
              <a:rPr lang="ru-RU" sz="6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lang="en-US" sz="6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668619" y="1306199"/>
            <a:ext cx="4708525" cy="593726"/>
            <a:chOff x="1248" y="1966"/>
            <a:chExt cx="2966" cy="374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hlinkClick r:id="rId2" action="ppaction://hlinksldjump"/>
            </p:cNvPr>
            <p:cNvSpPr txBox="1">
              <a:spLocks noChangeArrowheads="1"/>
            </p:cNvSpPr>
            <p:nvPr/>
          </p:nvSpPr>
          <p:spPr bwMode="gray">
            <a:xfrm>
              <a:off x="1880" y="1966"/>
              <a:ext cx="233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3200" b="1" i="1" dirty="0" smtClean="0">
                  <a:solidFill>
                    <a:srgbClr val="000000"/>
                  </a:solidFill>
                </a:rPr>
                <a:t>Счёт в пределах 10</a:t>
              </a:r>
              <a:endParaRPr lang="en-US" sz="32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1972"/>
              <a:ext cx="24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744819" y="2228972"/>
            <a:ext cx="5105400" cy="622301"/>
            <a:chOff x="1248" y="2598"/>
            <a:chExt cx="3216" cy="392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gray">
            <a:xfrm>
              <a:off x="1880" y="2601"/>
              <a:ext cx="233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3200" b="1" i="1" dirty="0" smtClean="0">
                  <a:solidFill>
                    <a:srgbClr val="000000"/>
                  </a:solidFill>
                </a:rPr>
                <a:t>Счёт в пределах 20</a:t>
              </a:r>
              <a:endParaRPr lang="en-US" sz="32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316" y="2598"/>
              <a:ext cx="24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741310" y="3050231"/>
            <a:ext cx="2568575" cy="657226"/>
            <a:chOff x="1248" y="3118"/>
            <a:chExt cx="1618" cy="414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880" y="3118"/>
              <a:ext cx="98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3200" b="1" i="1" dirty="0" smtClean="0">
                  <a:solidFill>
                    <a:srgbClr val="000000"/>
                  </a:solidFill>
                </a:rPr>
                <a:t>Задачи:</a:t>
              </a:r>
              <a:endParaRPr lang="en-US" sz="32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163"/>
              <a:ext cx="24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9" name="Group 17"/>
          <p:cNvGrpSpPr>
            <a:grpSpLocks/>
          </p:cNvGrpSpPr>
          <p:nvPr/>
        </p:nvGrpSpPr>
        <p:grpSpPr bwMode="auto">
          <a:xfrm>
            <a:off x="2564627" y="3858565"/>
            <a:ext cx="5866592" cy="989087"/>
            <a:chOff x="997" y="2844"/>
            <a:chExt cx="3498" cy="687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2" name="Text Box 20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gray">
            <a:xfrm>
              <a:off x="997" y="2844"/>
              <a:ext cx="3498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q"/>
              </a:pPr>
              <a:r>
                <a:rPr lang="ru-RU" sz="2800" i="1" dirty="0" smtClean="0">
                  <a:solidFill>
                    <a:srgbClr val="000000"/>
                  </a:solidFill>
                </a:rPr>
                <a:t>Нахождение остатка, неизвестного слагаемого</a:t>
              </a:r>
            </a:p>
          </p:txBody>
        </p:sp>
        <p:sp>
          <p:nvSpPr>
            <p:cNvPr id="33" name="Text Box 21"/>
            <p:cNvSpPr txBox="1">
              <a:spLocks noChangeArrowheads="1"/>
            </p:cNvSpPr>
            <p:nvPr/>
          </p:nvSpPr>
          <p:spPr bwMode="gray">
            <a:xfrm>
              <a:off x="1296" y="3163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4" name="Стрелка вправо 33">
            <a:hlinkClick r:id="rId5" action="ppaction://hlinksldjump"/>
          </p:cNvPr>
          <p:cNvSpPr/>
          <p:nvPr/>
        </p:nvSpPr>
        <p:spPr>
          <a:xfrm rot="10800000">
            <a:off x="399245" y="5795493"/>
            <a:ext cx="888642" cy="69545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2550579" y="4786798"/>
            <a:ext cx="3684589" cy="1098551"/>
            <a:chOff x="1004" y="2801"/>
            <a:chExt cx="2321" cy="69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4" name="Text Box 20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gray">
            <a:xfrm>
              <a:off x="1004" y="2801"/>
              <a:ext cx="232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q"/>
              </a:pPr>
              <a:r>
                <a:rPr lang="ru-RU" sz="2800" i="1" dirty="0" smtClean="0">
                  <a:solidFill>
                    <a:srgbClr val="000000"/>
                  </a:solidFill>
                </a:rPr>
                <a:t>Нахождение суммы</a:t>
              </a: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gray">
            <a:xfrm>
              <a:off x="1296" y="3163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8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6" name="Group 17"/>
          <p:cNvGrpSpPr>
            <a:grpSpLocks/>
          </p:cNvGrpSpPr>
          <p:nvPr/>
        </p:nvGrpSpPr>
        <p:grpSpPr bwMode="auto">
          <a:xfrm>
            <a:off x="2523947" y="5387526"/>
            <a:ext cx="6386522" cy="1384300"/>
            <a:chOff x="980" y="2797"/>
            <a:chExt cx="4023" cy="87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7" name="Text Box 20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gray">
            <a:xfrm>
              <a:off x="980" y="2797"/>
              <a:ext cx="4023" cy="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q"/>
              </a:pPr>
              <a:r>
                <a:rPr lang="ru-RU" sz="2800" i="1" dirty="0" smtClean="0">
                  <a:solidFill>
                    <a:srgbClr val="000000"/>
                  </a:solidFill>
                </a:rPr>
                <a:t>Разностное сравнение, увеличение и уменьшение числа на несколько единиц</a:t>
              </a:r>
            </a:p>
          </p:txBody>
        </p:sp>
        <p:sp>
          <p:nvSpPr>
            <p:cNvPr id="28" name="Text Box 21"/>
            <p:cNvSpPr txBox="1">
              <a:spLocks noChangeArrowheads="1"/>
            </p:cNvSpPr>
            <p:nvPr/>
          </p:nvSpPr>
          <p:spPr bwMode="gray">
            <a:xfrm>
              <a:off x="1296" y="3163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32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1572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5588" y="718689"/>
            <a:ext cx="4352925" cy="6143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43" y="390885"/>
            <a:ext cx="257162" cy="343212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8.3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706" y="59560"/>
            <a:ext cx="1582491" cy="2105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81456" y="3466562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9766" y="4561623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45678" y="5250563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45349" y="345583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4755" y="3058934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97749" y="1635617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4182" y="2524257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Стрелка вправо 17">
            <a:hlinkClick r:id="rId5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669830" y="0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88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23403 L -0.01458 0.23426 C -0.0125 0.20695 -0.01042 0.19144 -0.01597 0.16019 C -0.01753 0.15185 -0.02292 0.1456 -0.02639 0.13843 C -0.03576 0.11898 -0.01944 0.15463 -0.04583 0.11042 C -0.04983 0.10394 -0.05365 0.09699 -0.05781 0.09051 C -0.0592 0.08843 -0.06059 0.08635 -0.06233 0.08473 C -0.0651 0.08195 -0.07587 0.07408 -0.07865 0.07269 C -0.08108 0.07153 -0.08368 0.0713 -0.08611 0.0706 C -0.08819 0.07014 -0.0901 0.06945 -0.09219 0.06875 C -0.10139 0.06042 -0.0934 0.06644 -0.11146 0.06065 C -0.1151 0.05973 -0.11858 0.0581 -0.12205 0.05672 C -0.14149 0.05741 -0.1717 0.05579 -0.19358 0.06273 C -0.20556 0.06644 -0.20278 0.06783 -0.21146 0.07269 C -0.21545 0.07477 -0.21944 0.07662 -0.22344 0.07871 C -0.225 0.0794 -0.22656 0.07986 -0.22795 0.08056 C -0.23108 0.08241 -0.23385 0.08496 -0.23698 0.08658 C -0.23889 0.08773 -0.24097 0.0875 -0.24288 0.08866 C -0.27378 0.10672 -0.25174 0.09653 -0.26528 0.10255 C -0.26684 0.10463 -0.26806 0.10672 -0.26979 0.10857 C -0.27361 0.11273 -0.28177 0.12037 -0.28177 0.1206 C -0.28542 0.13542 -0.28038 0.1169 -0.28611 0.13241 C -0.28802 0.1375 -0.28837 0.14514 -0.28924 0.15023 C -0.28958 0.15301 -0.2901 0.15556 -0.29063 0.15834 C -0.28924 0.16898 -0.28785 0.17963 -0.28611 0.19005 C -0.28576 0.19213 -0.28542 0.19422 -0.28472 0.19607 C -0.28194 0.20324 -0.27674 0.2088 -0.27274 0.21412 C -0.26823 0.21991 -0.26007 0.23148 -0.25486 0.23403 L -0.24583 0.23797 C -0.23299 0.23635 -0.23264 0.2375 -0.22344 0.23403 C -0.22205 0.23334 -0.22049 0.23287 -0.21892 0.23195 C -0.21632 0.23033 -0.21406 0.22801 -0.21146 0.22593 C -0.20816 0.21204 -0.21233 0.22871 -0.20556 0.20417 C -0.20451 0.2 -0.20313 0.19422 -0.2026 0.19005 C -0.20191 0.18496 -0.20156 0.17963 -0.20104 0.17431 C -0.2 0.16088 -0.19913 0.14769 -0.19809 0.13449 C -0.19705 0.12037 -0.1967 0.11922 -0.19514 0.10648 C -0.19653 0.09584 -0.19688 0.08496 -0.19965 0.07477 C -0.20208 0.06551 -0.20556 0.06783 -0.21007 0.06482 C -0.22413 0.05533 -0.19774 0.06273 -0.23385 0.0507 C -0.23594 0.05 -0.23785 0.04931 -0.23993 0.04885 C -0.2724 0.04144 -0.23646 0.05093 -0.25938 0.04491 C -0.27309 0.04537 -0.31059 0.04537 -0.3309 0.04885 C -0.33299 0.04908 -0.3349 0.05 -0.33698 0.0507 C -0.34184 0.05278 -0.3467 0.05556 -0.35191 0.05672 C -0.36372 0.05949 -0.37569 0.06065 -0.38767 0.06273 C -0.40122 0.06991 -0.3941 0.06644 -0.41597 0.07477 C -0.41806 0.07547 -0.41997 0.07593 -0.42205 0.07662 C -0.43073 0.08033 -0.43438 0.08148 -0.44132 0.08658 C -0.4474 0.09121 -0.45347 0.0956 -0.45938 0.10047 C -0.46649 0.10672 -0.48021 0.12037 -0.48021 0.1206 C -0.48125 0.12246 -0.48194 0.12477 -0.48316 0.12639 C -0.48646 0.13079 -0.49097 0.13334 -0.49358 0.13843 C -0.49618 0.14306 -0.4967 0.14908 -0.49809 0.1544 C -0.50278 0.17153 -0.49497 0.14514 -0.5026 0.17014 C -0.50521 0.19167 -0.50677 0.19445 -0.4967 0.22408 C -0.49479 0.22917 -0.48976 0.23079 -0.48611 0.23403 C -0.47188 0.24607 -0.45278 0.25973 -0.43698 0.26574 L -0.40556 0.27778 C -0.38715 0.27408 -0.35503 0.27176 -0.33542 0.25787 C -0.32795 0.25255 -0.32066 0.24584 -0.31458 0.23797 C -0.30955 0.23172 -0.3066 0.22338 -0.3026 0.21598 C -0.30313 0.20672 -0.3 0.1956 -0.30417 0.1882 C -0.31701 0.16435 -0.32882 0.16644 -0.34583 0.16435 C -0.36493 0.17014 -0.38073 0.17338 -0.39809 0.18218 C -0.40017 0.18334 -0.40208 0.18473 -0.40417 0.18611 C -0.40521 0.18935 -0.41302 0.2132 -0.41302 0.21598 C -0.41389 0.24723 -0.41372 0.27848 -0.41163 0.30949 C -0.41111 0.31551 -0.40764 0.32037 -0.40556 0.32547 C -0.40417 0.32894 -0.40017 0.33773 -0.39809 0.34144 C -0.39444 0.34815 -0.38993 0.35764 -0.38472 0.36343 C -0.38194 0.36644 -0.38021 0.36736 -0.37726 0.36945 L -0.38611 0.35139 " pathEditMode="relative" rAng="0" ptsTypes="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0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04236" y="707885"/>
            <a:ext cx="4395059" cy="61419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012" y="365127"/>
            <a:ext cx="234235" cy="18866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9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"/>
            <a:ext cx="1295604" cy="1825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1056828" y="229407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1254" y="348072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2202" y="432086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307632" y="469434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342030" y="371126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96140" y="236541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4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24928" y="135228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Стрелка вправо 15">
            <a:hlinkClick r:id="rId4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30388" y="-1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>
            <a:hlinkClick r:id="rId5" action="ppaction://hlinksldjump"/>
          </p:cNvPr>
          <p:cNvSpPr/>
          <p:nvPr/>
        </p:nvSpPr>
        <p:spPr>
          <a:xfrm>
            <a:off x="8023538" y="6272011"/>
            <a:ext cx="837127" cy="47651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330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8657 L -1.94444E-6 -0.08634 C 0.00191 -0.09375 0.00434 -0.10093 0.00608 -0.10787 C 0.00695 -0.11134 0.00556 -0.11759 0.00816 -0.11875 C 0.01198 -0.11991 0.01528 -0.11505 0.01875 -0.11319 C 0.02066 -0.11065 0.02344 -0.10833 0.02518 -0.10555 C 0.02674 -0.10208 0.02709 -0.09745 0.02934 -0.09468 C 0.03021 -0.09352 0.04393 -0.08935 0.04393 -0.08912 C 0.04549 -0.08657 0.0474 -0.08449 0.04809 -0.08148 C 0.05052 -0.07176 0.04913 -0.06157 0.05226 -0.05231 C 0.0533 -0.0493 0.05521 -0.04676 0.0566 -0.04421 C 0.0559 -0.03356 0.05643 -0.02268 0.05452 -0.0125 C 0.0533 -0.00532 0.0474 0.00486 0.04393 0.01157 C 0.03854 0.03171 0.04584 0.00695 0.0375 0.02732 C 0.03594 0.03171 0.0349 0.03634 0.03351 0.04074 C 0.02656 0.06042 0.03143 0.04282 0.02709 0.05926 C 0.02778 0.0662 0.02604 0.07454 0.02934 0.08056 C 0.03056 0.08287 0.0467 0.08727 0.05035 0.08843 C 0.05243 0.08935 0.05452 0.09028 0.0566 0.0912 C 0.07275 0.09028 0.08889 0.09005 0.10486 0.08843 C 0.10712 0.0882 0.10903 0.08634 0.11129 0.08565 C 0.1224 0.08287 0.13368 0.08056 0.14497 0.07801 C 0.17205 0.07894 0.19983 0.07708 0.22691 0.08056 C 0.22917 0.08079 0.22622 0.08634 0.22465 0.08843 C 0.22327 0.09097 0.22049 0.0919 0.21858 0.09375 C 0.19809 0.13241 0.21719 0.09213 0.20799 0.12037 C 0.20365 0.1331 0.19653 0.14815 0.19115 0.16019 C 0.18941 0.17037 0.18646 0.1757 0.19323 0.18426 C 0.19479 0.18611 0.19722 0.18611 0.19948 0.18681 C 0.20295 0.18796 0.2066 0.18935 0.21007 0.18958 C 0.2283 0.1912 0.24653 0.19167 0.26476 0.19213 L 0.40156 0.19491 C 0.40834 0.19676 0.41545 0.19884 0.4224 0.2 C 0.42865 0.20139 0.43559 0.19954 0.4415 0.20278 C 0.44462 0.2044 0.44705 0.22083 0.44775 0.22407 C 0.44844 0.23472 0.44688 0.24583 0.44965 0.25602 C 0.4507 0.25949 0.45538 0.25857 0.45834 0.25857 C 0.49601 0.25857 0.53386 0.25695 0.5717 0.25602 C 0.57379 0.25509 0.57587 0.25417 0.57813 0.25324 C 0.5809 0.25232 0.58386 0.25162 0.58646 0.25046 C 0.59358 0.24722 0.60035 0.24352 0.60747 0.23982 C 0.62309 0.22014 0.60382 0.24236 0.64323 0.21852 C 0.6474 0.2162 0.65 0.21111 0.65365 0.2081 C 0.6599 0.20324 0.6665 0.19954 0.67275 0.19491 C 0.67483 0.19329 0.67691 0.1912 0.679 0.18958 C 0.68559 0.14005 0.67448 0.2037 0.68941 0.16296 C 0.69219 0.15556 0.69236 0.14699 0.69393 0.13889 C 0.69167 0.1132 0.69045 0.0875 0.6875 0.06204 C 0.68646 0.05486 0.67969 0.04583 0.67691 0.04074 C 0.67379 0.03472 0.67153 0.02801 0.6684 0.02199 C 0.64931 -0.01505 0.6599 -0.00903 0.64132 -0.01505 C 0.6375 -0.01875 0.63386 -0.02199 0.63073 -0.02569 C 0.6283 -0.02824 0.62674 -0.03171 0.62431 -0.03356 C 0.62118 -0.03634 0.61736 -0.0368 0.61389 -0.03912 C 0.61094 -0.04051 0.60816 -0.04236 0.60521 -0.04421 C 0.60035 -0.04768 0.59601 -0.05255 0.59063 -0.05486 C 0.57327 -0.0625 0.56094 -0.06481 0.54445 -0.06805 C 0.53733 -0.07176 0.53021 -0.075 0.52344 -0.07893 C 0.52118 -0.08009 0.51945 -0.08287 0.51702 -0.08426 C 0.51163 -0.08727 0.50573 -0.08889 0.50035 -0.09213 C 0.48247 -0.10231 0.50677 -0.09352 0.48542 -0.1 C 0.47535 -0.10856 0.46858 -0.11343 0.46025 -0.12917 C 0.45903 -0.13194 0.45781 -0.13495 0.45608 -0.13727 C 0.4434 -0.15579 0.45243 -0.14143 0.4415 -0.15301 C 0.43924 -0.15555 0.43733 -0.15856 0.43507 -0.16111 C 0.43316 -0.16319 0.4309 -0.16458 0.42865 -0.16643 C 0.42604 -0.16921 0.42361 -0.17245 0.42031 -0.1743 C 0.4165 -0.17685 0.40764 -0.17963 0.40764 -0.1794 C 0.40261 -0.18449 0.39722 -0.18634 0.39722 -0.1956 C 0.39722 -0.19838 0.39844 -0.20116 0.39931 -0.2037 C 0.40052 -0.20648 0.40347 -0.21134 0.40347 -0.21111 L 0.40347 -0.21134 " pathEditMode="relative" rAng="0" ptsTypes="AAAAAAAAAAAAAAA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88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63846" y="553793"/>
            <a:ext cx="4543400" cy="63394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012" y="365127"/>
            <a:ext cx="234235" cy="18866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9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"/>
            <a:ext cx="1295604" cy="1825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1056828" y="229407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1254" y="348072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2202" y="432086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307632" y="469434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342030" y="371126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96140" y="236541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4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24928" y="135228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Стрелка вправо 15">
            <a:hlinkClick r:id="rId4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30388" y="-1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>
            <a:hlinkClick r:id="rId5" action="ppaction://hlinksldjump"/>
          </p:cNvPr>
          <p:cNvSpPr/>
          <p:nvPr/>
        </p:nvSpPr>
        <p:spPr>
          <a:xfrm>
            <a:off x="8023538" y="6272011"/>
            <a:ext cx="837127" cy="47651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636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39 -0.00532 0.00313 -0.01065 0.00434 -0.01597 C 0.00504 -0.01852 0.004 -0.02315 0.00591 -0.02407 C 0.00851 -0.025 0.01094 -0.0213 0.01337 -0.01991 C 0.01476 -0.01806 0.01667 -0.0162 0.01788 -0.01412 C 0.0191 -0.01157 0.01927 -0.0081 0.02084 -0.00602 C 0.02153 -0.00509 0.03125 -0.00208 0.03125 -0.00208 C 0.03229 0 0.03368 0.00162 0.0342 0.00393 C 0.03594 0.01111 0.0349 0.01875 0.03716 0.02569 C 0.03785 0.02801 0.03924 0.02986 0.04028 0.03171 C 0.03976 0.03981 0.04011 0.04792 0.03872 0.05555 C 0.03785 0.06088 0.03368 0.06852 0.03125 0.07361 C 0.02743 0.08866 0.03264 0.07014 0.02674 0.08542 C 0.02552 0.08866 0.02483 0.09213 0.02379 0.09537 C 0.01893 0.11018 0.0224 0.09699 0.01927 0.10926 C 0.01979 0.11458 0.01858 0.12083 0.02084 0.12523 C 0.0217 0.12708 0.03316 0.13032 0.03577 0.13125 C 0.03733 0.13194 0.03872 0.13264 0.04028 0.13333 C 0.05174 0.13264 0.0632 0.13241 0.07448 0.13125 C 0.07604 0.13102 0.07743 0.12963 0.079 0.12917 C 0.08698 0.12708 0.09497 0.12523 0.10295 0.12338 C 0.12222 0.12407 0.14184 0.12268 0.16111 0.12523 C 0.16268 0.12546 0.16059 0.12963 0.15955 0.13125 C 0.15851 0.1331 0.1566 0.1338 0.15521 0.13518 C 0.14063 0.16412 0.15417 0.13403 0.14775 0.15509 C 0.14462 0.16458 0.13959 0.17593 0.13577 0.18495 C 0.13455 0.19259 0.13247 0.19653 0.13716 0.20301 C 0.13837 0.2044 0.14011 0.2044 0.14167 0.20486 C 0.1441 0.20579 0.1467 0.20671 0.14913 0.20694 C 0.16216 0.2081 0.175 0.20856 0.18802 0.2088 L 0.28507 0.21088 C 0.28993 0.21227 0.29497 0.21389 0.29983 0.21481 C 0.30434 0.21574 0.3092 0.21435 0.31337 0.2169 C 0.31563 0.21805 0.31736 0.23032 0.31788 0.23287 C 0.31841 0.24074 0.31719 0.24907 0.31927 0.25671 C 0.31997 0.25926 0.32327 0.25856 0.32535 0.25856 C 0.35209 0.25856 0.379 0.25741 0.40591 0.25671 C 0.40729 0.25602 0.40886 0.25532 0.41042 0.25463 C 0.41233 0.25393 0.41441 0.25347 0.41632 0.25255 C 0.42136 0.25023 0.42622 0.24745 0.43125 0.24468 C 0.44236 0.22986 0.42865 0.24653 0.4566 0.2287 C 0.45955 0.22685 0.46146 0.22315 0.46406 0.22083 C 0.46841 0.21713 0.47309 0.21435 0.47761 0.21088 C 0.479 0.20972 0.48056 0.2081 0.48195 0.20694 C 0.48663 0.16991 0.47882 0.21759 0.48941 0.18704 C 0.49132 0.18148 0.4915 0.175 0.49254 0.16898 C 0.49097 0.14977 0.49011 0.13055 0.48802 0.11134 C 0.48733 0.10602 0.48247 0.0993 0.48056 0.09537 C 0.4783 0.09097 0.47674 0.08588 0.47448 0.08148 C 0.46094 0.0537 0.46841 0.0581 0.45521 0.0537 C 0.45261 0.05093 0.45 0.04838 0.44775 0.0456 C 0.44601 0.04375 0.44497 0.0412 0.44323 0.03981 C 0.44097 0.03773 0.4382 0.03727 0.43577 0.03565 C 0.43368 0.03449 0.43177 0.0331 0.42969 0.03171 C 0.42622 0.02917 0.42309 0.02546 0.41927 0.02384 C 0.40695 0.01805 0.39827 0.01643 0.38646 0.01389 C 0.38143 0.01111 0.37639 0.0088 0.37153 0.00579 C 0.36997 0.00486 0.36875 0.00278 0.36702 0.00185 C 0.3632 -0.00046 0.35903 -0.00162 0.35521 -0.00417 C 0.34254 -0.01181 0.35972 -0.00509 0.34462 -0.00995 C 0.3375 -0.01644 0.33264 -0.02014 0.32674 -0.03195 C 0.32587 -0.03403 0.325 -0.03611 0.32379 -0.03796 C 0.31476 -0.05185 0.32118 -0.04097 0.31337 -0.04977 C 0.31181 -0.05162 0.31042 -0.05394 0.30886 -0.05579 C 0.30747 -0.05741 0.30591 -0.05833 0.30434 -0.05972 C 0.30243 -0.06181 0.3007 -0.06435 0.29844 -0.06574 C 0.29566 -0.06759 0.28941 -0.06968 0.28941 -0.06968 C 0.28577 -0.07338 0.28195 -0.07477 0.28195 -0.08171 C 0.28195 -0.0838 0.28281 -0.08588 0.28351 -0.08773 C 0.28438 -0.08982 0.28646 -0.09352 0.28646 -0.09352 L 0.28646 -0.09352 " pathEditMode="relative" ptsTypes="AAAAAAAAAAAAAAA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4806" y="689422"/>
            <a:ext cx="4448175" cy="62007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012" y="365127"/>
            <a:ext cx="234235" cy="18866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9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"/>
            <a:ext cx="1295604" cy="1825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1056828" y="229407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1254" y="348072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2202" y="432086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307632" y="469434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342030" y="371126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96140" y="236541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4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24928" y="135228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Стрелка вправо 15">
            <a:hlinkClick r:id="rId4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30388" y="-1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>
            <a:hlinkClick r:id="rId5" action="ppaction://hlinksldjump"/>
          </p:cNvPr>
          <p:cNvSpPr/>
          <p:nvPr/>
        </p:nvSpPr>
        <p:spPr>
          <a:xfrm>
            <a:off x="8023538" y="6272011"/>
            <a:ext cx="837127" cy="47651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95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14792 L 0.00781 0.14815 C 0.0092 0.14259 0.01094 0.13727 0.01215 0.13195 C 0.01285 0.1294 0.01181 0.12477 0.01372 0.12384 C 0.01632 0.12292 0.01875 0.12662 0.02118 0.12801 C 0.02257 0.12986 0.02448 0.13171 0.0257 0.1338 C 0.02691 0.13634 0.02709 0.13982 0.02865 0.1419 C 0.02934 0.14282 0.03906 0.14583 0.03906 0.14607 C 0.04011 0.14792 0.0415 0.14954 0.04202 0.15185 C 0.04375 0.15903 0.04271 0.16667 0.04497 0.17361 C 0.04566 0.17593 0.04705 0.17778 0.04809 0.17963 C 0.04757 0.18773 0.04792 0.19583 0.04653 0.20347 C 0.04566 0.2088 0.0415 0.21644 0.03906 0.22153 C 0.03525 0.23657 0.04045 0.21806 0.03455 0.23333 C 0.03334 0.23657 0.03264 0.24005 0.0316 0.24329 C 0.02674 0.2581 0.03021 0.24491 0.02709 0.25718 C 0.02761 0.2625 0.02639 0.26875 0.02865 0.27315 C 0.02952 0.275 0.04097 0.27824 0.04358 0.27917 C 0.04514 0.27986 0.04653 0.28056 0.04809 0.28125 C 0.05955 0.28056 0.07101 0.28032 0.08229 0.27917 C 0.08386 0.27894 0.08525 0.27755 0.08681 0.27708 C 0.09479 0.275 0.10278 0.27315 0.11077 0.2713 C 0.13004 0.27199 0.14965 0.2706 0.16893 0.27315 C 0.17049 0.27338 0.1684 0.27755 0.16736 0.27917 C 0.16632 0.28102 0.16441 0.28171 0.16302 0.2831 C 0.14844 0.31204 0.16198 0.28195 0.15556 0.30301 C 0.15243 0.3125 0.1474 0.32384 0.14358 0.33287 C 0.14236 0.34051 0.14028 0.34445 0.14497 0.35093 C 0.14618 0.35232 0.14792 0.35232 0.14948 0.35278 C 0.15191 0.3537 0.15452 0.35463 0.15695 0.35486 C 0.16997 0.35602 0.18281 0.35648 0.19584 0.35671 L 0.29288 0.3588 C 0.29775 0.36019 0.30278 0.36181 0.30764 0.36273 C 0.31215 0.36366 0.31702 0.36227 0.32118 0.36482 C 0.32344 0.36597 0.32518 0.37824 0.3257 0.38079 C 0.32622 0.38866 0.325 0.39699 0.32709 0.40463 C 0.32778 0.40718 0.33108 0.40648 0.33316 0.40648 C 0.3599 0.40648 0.38681 0.40532 0.41372 0.40463 C 0.41511 0.40394 0.41667 0.40324 0.41823 0.40255 C 0.42014 0.40185 0.42222 0.40139 0.42413 0.40046 C 0.42917 0.39815 0.43403 0.39537 0.43906 0.39259 C 0.45018 0.37778 0.43646 0.39445 0.46441 0.37662 C 0.46736 0.37477 0.46927 0.37107 0.47188 0.36875 C 0.47622 0.36505 0.4809 0.36227 0.48542 0.3588 C 0.48681 0.35764 0.48837 0.35602 0.48976 0.35486 C 0.49445 0.31782 0.48663 0.36551 0.49722 0.33495 C 0.49913 0.3294 0.49931 0.32292 0.50035 0.3169 C 0.49879 0.29769 0.49792 0.27847 0.49584 0.25926 C 0.49514 0.25394 0.49028 0.24722 0.48837 0.24329 C 0.48611 0.23889 0.48455 0.2338 0.48229 0.2294 C 0.46875 0.20162 0.47622 0.20602 0.46302 0.20162 C 0.46042 0.19884 0.45781 0.1963 0.45556 0.19352 C 0.45382 0.19167 0.45278 0.18912 0.45104 0.18773 C 0.44879 0.18565 0.44601 0.18519 0.44358 0.18357 C 0.4415 0.18241 0.43959 0.18102 0.4375 0.17963 C 0.43403 0.17708 0.4309 0.17338 0.42709 0.17176 C 0.41476 0.16597 0.40608 0.16435 0.39427 0.16181 C 0.38924 0.15903 0.3842 0.15671 0.37934 0.1537 C 0.37778 0.15278 0.37656 0.1507 0.37483 0.14977 C 0.37101 0.14745 0.36684 0.1463 0.36302 0.14375 C 0.35035 0.13611 0.36754 0.14282 0.35243 0.13796 C 0.34531 0.13148 0.34045 0.12778 0.33455 0.11597 C 0.33368 0.11389 0.33281 0.11181 0.3316 0.10995 C 0.32257 0.09607 0.329 0.10695 0.32118 0.09815 C 0.31962 0.0963 0.31823 0.09398 0.31667 0.09213 C 0.31528 0.09051 0.31372 0.08958 0.31215 0.0882 C 0.31025 0.08611 0.30851 0.08357 0.30625 0.08218 C 0.30347 0.08032 0.29722 0.07824 0.29722 0.07847 C 0.29358 0.07454 0.28976 0.07315 0.28976 0.0662 C 0.28976 0.06412 0.29063 0.06204 0.29132 0.06019 C 0.29219 0.0581 0.29427 0.0544 0.29427 0.05463 L 0.29427 0.0544 " pathEditMode="relative" rAng="0" ptsTypes="AAAAAAAAAAAAAAA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8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02439" y="707885"/>
            <a:ext cx="4407456" cy="61704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012" y="365127"/>
            <a:ext cx="234235" cy="18866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9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"/>
            <a:ext cx="1295604" cy="1825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1056828" y="229407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1254" y="348072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2202" y="432086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307632" y="469434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342030" y="371126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96140" y="236541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4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24928" y="135228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Стрелка вправо 15">
            <a:hlinkClick r:id="rId5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30388" y="-1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193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56 0.26597 L -0.07656 0.2662 C -0.07448 0.25949 -0.0717 0.25301 -0.06944 0.2463 C -0.06823 0.24329 -0.07014 0.23773 -0.06701 0.23657 C -0.06232 0.23542 -0.05833 0.24005 -0.05416 0.24167 C -0.05191 0.24421 -0.04844 0.24607 -0.0467 0.24861 C -0.04462 0.25185 -0.04427 0.25625 -0.04149 0.2588 C -0.04045 0.25972 -0.02396 0.26343 -0.02396 0.26366 C -0.02222 0.26597 -0.01979 0.26806 -0.01892 0.27083 C -0.0158 0.2794 -0.01771 0.28866 -0.01389 0.29722 C -0.01285 0.3 -0.01059 0.30232 -0.0085 0.3044 C -0.00955 0.31435 -0.00885 0.32431 -0.01128 0.3338 C -0.01285 0.34005 -0.01979 0.34954 -0.02396 0.35556 C -0.03038 0.37384 -0.0217 0.35139 -0.03142 0.36991 C -0.03368 0.37384 -0.03489 0.37801 -0.03663 0.38195 C -0.04479 0.40023 -0.03889 0.38426 -0.04427 0.39907 C -0.0434 0.40556 -0.04531 0.4132 -0.04149 0.41852 C -0.0401 0.42083 -0.02066 0.42477 -0.01649 0.4257 C -0.01371 0.42662 -0.01128 0.42755 -0.0085 0.42847 C 0.01059 0.42755 0.03021 0.42708 0.04913 0.4257 C 0.05191 0.4257 0.05417 0.42384 0.05695 0.42338 C 0.07031 0.42083 0.08403 0.41852 0.0974 0.4162 C 0.13004 0.41713 0.16337 0.41528 0.19584 0.41852 C 0.19844 0.41898 0.19497 0.42384 0.19306 0.4257 C 0.1915 0.42824 0.1882 0.42894 0.18577 0.43056 C 0.16111 0.46574 0.1842 0.4294 0.17344 0.45509 C 0.16806 0.46667 0.1592 0.48032 0.15295 0.4912 C 0.15104 0.50046 0.14722 0.50556 0.15538 0.51343 C 0.15747 0.51482 0.16025 0.51482 0.16268 0.51528 C 0.16719 0.51667 0.17136 0.51782 0.17552 0.51806 C 0.19757 0.51945 0.21927 0.52014 0.2415 0.52037 L 0.40556 0.52292 C 0.41389 0.52454 0.42222 0.52662 0.43056 0.52755 C 0.43837 0.5287 0.44618 0.52708 0.45347 0.53009 C 0.45747 0.53148 0.46025 0.54653 0.46111 0.54954 C 0.46181 0.55903 0.46025 0.56945 0.46354 0.5787 C 0.46459 0.58171 0.47049 0.58125 0.47396 0.58125 C 0.5191 0.58125 0.56441 0.5794 0.61025 0.5787 C 0.6125 0.57778 0.61511 0.57708 0.61771 0.57616 C 0.62101 0.57523 0.62465 0.57477 0.62778 0.57361 C 0.63646 0.57083 0.64462 0.56736 0.6533 0.56412 C 0.67188 0.54607 0.64861 0.5662 0.69584 0.54468 C 0.70104 0.54213 0.70434 0.53773 0.70868 0.53495 C 0.71597 0.53056 0.72413 0.52708 0.7316 0.52292 C 0.73386 0.52153 0.73646 0.51945 0.73889 0.51806 C 0.74705 0.47292 0.73368 0.53102 0.75174 0.49375 C 0.75486 0.48704 0.75504 0.47917 0.75712 0.47199 C 0.75434 0.44838 0.75278 0.42477 0.74913 0.40162 C 0.74809 0.39514 0.73959 0.38704 0.73646 0.38195 C 0.73264 0.37662 0.73021 0.37083 0.72622 0.36528 C 0.70347 0.33125 0.71597 0.33657 0.69375 0.33125 C 0.68906 0.32801 0.68472 0.32477 0.68108 0.32153 C 0.67795 0.31921 0.67639 0.3162 0.67344 0.31435 C 0.66962 0.31204 0.66493 0.31134 0.66077 0.30949 C 0.65712 0.3081 0.654 0.30625 0.65052 0.3044 C 0.64462 0.30162 0.63941 0.29676 0.63281 0.29514 C 0.61198 0.28796 0.5974 0.28611 0.57726 0.28287 C 0.56875 0.2794 0.56007 0.27662 0.55209 0.27292 C 0.54948 0.27176 0.54705 0.26945 0.54445 0.26829 C 0.53785 0.26551 0.53056 0.26412 0.52448 0.26088 C 0.50278 0.25139 0.53212 0.25972 0.50643 0.25394 C 0.49445 0.24583 0.48594 0.24144 0.47622 0.22708 C 0.47465 0.22454 0.47292 0.22199 0.47136 0.21968 C 0.45573 0.20278 0.46684 0.2162 0.45347 0.20532 C 0.45104 0.20301 0.44861 0.20046 0.44584 0.19792 C 0.44375 0.19607 0.44097 0.19491 0.43837 0.19306 C 0.43507 0.19074 0.43212 0.1875 0.4283 0.18588 C 0.42361 0.18357 0.41285 0.18102 0.41285 0.18148 C 0.40677 0.17662 0.40052 0.175 0.40052 0.1662 C 0.40052 0.16389 0.40156 0.16111 0.40295 0.15903 C 0.40452 0.15648 0.40799 0.15232 0.40799 0.15232 L 0.40799 0.15232 " pathEditMode="relative" rAng="0" ptsTypes="AAAAAAAAAAAAAAA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84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1236" y="539282"/>
            <a:ext cx="478933" cy="484880"/>
          </a:xfrm>
        </p:spPr>
        <p:txBody>
          <a:bodyPr>
            <a:noAutofit/>
          </a:bodyPr>
          <a:lstStyle/>
          <a:p>
            <a:r>
              <a:rPr lang="ru-RU" sz="1000" dirty="0" smtClean="0"/>
              <a:t>20</a:t>
            </a:r>
            <a:endParaRPr lang="ru-RU" sz="10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70392" y="230190"/>
            <a:ext cx="6403215" cy="1103065"/>
          </a:xfrm>
          <a:prstGeom prst="rect">
            <a:avLst/>
          </a:prstGeom>
          <a:pattFill prst="smGrid">
            <a:fgClr>
              <a:srgbClr val="FFC000"/>
            </a:fgClr>
            <a:bgClr>
              <a:schemeClr val="bg1"/>
            </a:bgClr>
          </a:patt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Счёт в пределах 20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задержка 5"/>
          <p:cNvSpPr/>
          <p:nvPr/>
        </p:nvSpPr>
        <p:spPr>
          <a:xfrm rot="16200000">
            <a:off x="6072188" y="2643188"/>
            <a:ext cx="1285875" cy="1000125"/>
          </a:xfrm>
          <a:prstGeom prst="flowChartDelay">
            <a:avLst/>
          </a:prstGeom>
          <a:solidFill>
            <a:srgbClr val="F0A22E">
              <a:alpha val="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1183621"/>
            <a:ext cx="3054025" cy="2764659"/>
            <a:chOff x="0" y="1183621"/>
            <a:chExt cx="3054025" cy="2764659"/>
          </a:xfrm>
        </p:grpSpPr>
        <p:pic>
          <p:nvPicPr>
            <p:cNvPr id="3" name="Рисунок 2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26380" y="1183621"/>
              <a:ext cx="1875072" cy="2334114"/>
            </a:xfrm>
            <a:prstGeom prst="rect">
              <a:avLst/>
            </a:prstGeom>
          </p:spPr>
        </p:pic>
        <p:sp>
          <p:nvSpPr>
            <p:cNvPr id="9" name="Овал 8">
              <a:hlinkClick r:id="rId3" action="ppaction://hlinksldjump"/>
            </p:cNvPr>
            <p:cNvSpPr/>
            <p:nvPr/>
          </p:nvSpPr>
          <p:spPr>
            <a:xfrm>
              <a:off x="0" y="3475182"/>
              <a:ext cx="3054025" cy="47309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Лишний фрукт</a:t>
              </a: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360254" y="1431012"/>
            <a:ext cx="2512175" cy="2798531"/>
            <a:chOff x="3811188" y="1479330"/>
            <a:chExt cx="2512175" cy="2798531"/>
          </a:xfrm>
        </p:grpSpPr>
        <p:pic>
          <p:nvPicPr>
            <p:cNvPr id="13" name="Рисунок 12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997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4135050" y="1479330"/>
              <a:ext cx="1864453" cy="1884131"/>
            </a:xfrm>
            <a:prstGeom prst="rect">
              <a:avLst/>
            </a:prstGeom>
          </p:spPr>
        </p:pic>
        <p:sp>
          <p:nvSpPr>
            <p:cNvPr id="14" name="Овал 13">
              <a:hlinkClick r:id="rId5" action="ppaction://hlinksldjump"/>
            </p:cNvPr>
            <p:cNvSpPr/>
            <p:nvPr/>
          </p:nvSpPr>
          <p:spPr>
            <a:xfrm>
              <a:off x="3811188" y="3363461"/>
              <a:ext cx="2512175" cy="9144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Помоги Симке и Нолику!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357614" y="1487801"/>
            <a:ext cx="2593204" cy="2635241"/>
            <a:chOff x="6357614" y="1487801"/>
            <a:chExt cx="2593204" cy="2635241"/>
          </a:xfrm>
        </p:grpSpPr>
        <p:pic>
          <p:nvPicPr>
            <p:cNvPr id="8" name="Рисунок 7" descr="яблоко с веткой.jpg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4734" y="1487801"/>
              <a:ext cx="1713896" cy="1875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Овал 16">
              <a:hlinkClick r:id="rId8" action="ppaction://hlinksldjump"/>
            </p:cNvPr>
            <p:cNvSpPr/>
            <p:nvPr/>
          </p:nvSpPr>
          <p:spPr>
            <a:xfrm>
              <a:off x="6357614" y="3313476"/>
              <a:ext cx="2593204" cy="809566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Собери спелые яблоки</a:t>
              </a:r>
              <a:endPara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59216" y="3897473"/>
            <a:ext cx="3484472" cy="2889875"/>
            <a:chOff x="759216" y="3897473"/>
            <a:chExt cx="3484472" cy="2889875"/>
          </a:xfrm>
        </p:grpSpPr>
        <p:pic>
          <p:nvPicPr>
            <p:cNvPr id="10" name="Рисунок 9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2639" b="9763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252116" y="3897473"/>
              <a:ext cx="2930549" cy="2344439"/>
            </a:xfrm>
            <a:prstGeom prst="rect">
              <a:avLst/>
            </a:prstGeom>
          </p:spPr>
        </p:pic>
        <p:sp>
          <p:nvSpPr>
            <p:cNvPr id="15" name="Овал 14">
              <a:hlinkClick r:id="rId10" action="ppaction://hlinksldjump"/>
            </p:cNvPr>
            <p:cNvSpPr/>
            <p:nvPr/>
          </p:nvSpPr>
          <p:spPr>
            <a:xfrm>
              <a:off x="759216" y="6127350"/>
              <a:ext cx="3484472" cy="65999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Зажги звёздочки</a:t>
              </a: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103695" y="4151405"/>
            <a:ext cx="2674194" cy="2581533"/>
            <a:chOff x="5103695" y="4151405"/>
            <a:chExt cx="2674194" cy="2581533"/>
          </a:xfrm>
        </p:grpSpPr>
        <p:sp>
          <p:nvSpPr>
            <p:cNvPr id="5" name="Овал 4">
              <a:hlinkClick r:id="rId13" action="ppaction://hlinksldjump"/>
            </p:cNvPr>
            <p:cNvSpPr/>
            <p:nvPr/>
          </p:nvSpPr>
          <p:spPr>
            <a:xfrm>
              <a:off x="5103695" y="6143191"/>
              <a:ext cx="2674194" cy="58974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Посчитай-ка</a:t>
              </a: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" name="Picture 2" descr="apels07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0741" y="4151405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Скругленный прямоугольник 19">
            <a:hlinkClick r:id="rId15" action="ppaction://hlinksldjump"/>
          </p:cNvPr>
          <p:cNvSpPr/>
          <p:nvPr/>
        </p:nvSpPr>
        <p:spPr>
          <a:xfrm>
            <a:off x="8343829" y="5141690"/>
            <a:ext cx="792163" cy="80702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78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тарелка 2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00617" y="3944896"/>
            <a:ext cx="32861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тарелка 2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00618" y="1881146"/>
            <a:ext cx="32861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 descr="тарелка 2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41580" y="3944896"/>
            <a:ext cx="32861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7" descr="тарелка 2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41580" y="1881146"/>
            <a:ext cx="32861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тарелка 2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83778" y="3944896"/>
            <a:ext cx="32861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7" descr="тарелка 2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83778" y="1766018"/>
            <a:ext cx="32861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>
          <a:xfrm>
            <a:off x="2073499" y="180304"/>
            <a:ext cx="5344732" cy="147058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Убери лишнюю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грушу.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 оставшихся чисел должна быть равна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96586" y="1308373"/>
            <a:ext cx="1220302" cy="1519048"/>
            <a:chOff x="1196586" y="1308373"/>
            <a:chExt cx="1220302" cy="151904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196586" y="1308373"/>
              <a:ext cx="1220302" cy="15190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53135" y="1851192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53827" y="1650891"/>
            <a:ext cx="1300937" cy="1619424"/>
            <a:chOff x="253827" y="1650891"/>
            <a:chExt cx="1300937" cy="1619424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53827" y="1650891"/>
              <a:ext cx="1300937" cy="161942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71023" y="2356399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</a:t>
              </a:r>
              <a:endPara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909209" y="2016017"/>
            <a:ext cx="1057490" cy="1316377"/>
            <a:chOff x="1989304" y="2067897"/>
            <a:chExt cx="1057490" cy="1316377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989304" y="2067897"/>
              <a:ext cx="1057490" cy="131637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141813" y="2582627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</a:t>
              </a:r>
              <a:endPara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Стрелка вправо 20">
            <a:hlinkClick r:id="rId7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4857467" y="1915512"/>
            <a:ext cx="1175629" cy="1463438"/>
            <a:chOff x="4857467" y="1915512"/>
            <a:chExt cx="1175629" cy="1463438"/>
          </a:xfrm>
        </p:grpSpPr>
        <p:pic>
          <p:nvPicPr>
            <p:cNvPr id="24" name="Рисунок 2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857467" y="1915512"/>
              <a:ext cx="1175629" cy="146343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051744" y="2596588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  <a:endPara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4117488" y="1533639"/>
            <a:ext cx="1097671" cy="1366395"/>
            <a:chOff x="4117488" y="1533639"/>
            <a:chExt cx="1097671" cy="1366395"/>
          </a:xfrm>
        </p:grpSpPr>
        <p:pic>
          <p:nvPicPr>
            <p:cNvPr id="22" name="Рисунок 21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117488" y="1533639"/>
              <a:ext cx="1097671" cy="136639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306561" y="2077342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</a:t>
              </a:r>
              <a:endPara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278114" y="1915512"/>
            <a:ext cx="1138229" cy="1416882"/>
            <a:chOff x="3278114" y="1915512"/>
            <a:chExt cx="1138229" cy="1416882"/>
          </a:xfrm>
        </p:grpSpPr>
        <p:pic>
          <p:nvPicPr>
            <p:cNvPr id="23" name="Рисунок 22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278114" y="1915512"/>
              <a:ext cx="1138229" cy="141688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510873" y="2407321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050377" y="982854"/>
            <a:ext cx="1395130" cy="1736676"/>
            <a:chOff x="7050377" y="982854"/>
            <a:chExt cx="1395130" cy="1736676"/>
          </a:xfrm>
        </p:grpSpPr>
        <p:pic>
          <p:nvPicPr>
            <p:cNvPr id="31" name="Рисунок 30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050377" y="982854"/>
              <a:ext cx="1395130" cy="1736676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7428494" y="1534759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  <a:endPara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830382" y="1639073"/>
            <a:ext cx="1259809" cy="1568227"/>
            <a:chOff x="7830382" y="1639073"/>
            <a:chExt cx="1259809" cy="1568227"/>
          </a:xfrm>
        </p:grpSpPr>
        <p:pic>
          <p:nvPicPr>
            <p:cNvPr id="33" name="Рисунок 32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830382" y="1639073"/>
              <a:ext cx="1259809" cy="156822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991809" y="2242645"/>
              <a:ext cx="704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endPara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6275941" y="1560050"/>
            <a:ext cx="1159653" cy="1443551"/>
            <a:chOff x="6275941" y="1560050"/>
            <a:chExt cx="1159653" cy="1443551"/>
          </a:xfrm>
        </p:grpSpPr>
        <p:pic>
          <p:nvPicPr>
            <p:cNvPr id="32" name="Рисунок 31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275941" y="1560050"/>
              <a:ext cx="1159653" cy="144355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437713" y="2145710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endPara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1002629" y="3300269"/>
            <a:ext cx="1335654" cy="1662639"/>
            <a:chOff x="1002629" y="3300269"/>
            <a:chExt cx="1335654" cy="1662639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002629" y="3300269"/>
              <a:ext cx="1335654" cy="1662639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1323756" y="3992442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</a:t>
              </a:r>
              <a:endPara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117400" y="3735065"/>
            <a:ext cx="1335654" cy="1662639"/>
            <a:chOff x="119679" y="3722533"/>
            <a:chExt cx="1335654" cy="1662639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19679" y="3722533"/>
              <a:ext cx="1335654" cy="1662639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46440" y="4411829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1776021" y="3750926"/>
            <a:ext cx="1335654" cy="1662639"/>
            <a:chOff x="1763924" y="3877266"/>
            <a:chExt cx="1335654" cy="1662639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763924" y="3877266"/>
              <a:ext cx="1335654" cy="1662639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2040659" y="4605075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17</a:t>
              </a:r>
              <a:endPara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173672" y="3263313"/>
            <a:ext cx="1335654" cy="1662639"/>
            <a:chOff x="4173672" y="3263313"/>
            <a:chExt cx="1335654" cy="1662639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173672" y="3263313"/>
              <a:ext cx="1335654" cy="1662639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4456971" y="3901658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  <a:endPara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4976625" y="3780061"/>
            <a:ext cx="1335654" cy="1662639"/>
            <a:chOff x="4757598" y="3809635"/>
            <a:chExt cx="1335654" cy="1662639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757598" y="3809635"/>
              <a:ext cx="1335654" cy="1662639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049779" y="4493366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  <a:endPara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184151" y="3545936"/>
            <a:ext cx="1335654" cy="1662639"/>
            <a:chOff x="3184151" y="3545936"/>
            <a:chExt cx="1335654" cy="1662639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184151" y="3545936"/>
              <a:ext cx="1335654" cy="1662639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3387651" y="4200460"/>
              <a:ext cx="704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</a:t>
              </a:r>
              <a:endPara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7154614" y="3423538"/>
            <a:ext cx="1335654" cy="1662639"/>
            <a:chOff x="7205019" y="3333181"/>
            <a:chExt cx="1335654" cy="1662639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205019" y="3333181"/>
              <a:ext cx="1335654" cy="1662639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7597063" y="4004471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  <a:endPara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6227704" y="3745897"/>
            <a:ext cx="1335654" cy="1662639"/>
            <a:chOff x="6384299" y="3745898"/>
            <a:chExt cx="1335654" cy="1662639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384299" y="3745898"/>
              <a:ext cx="1335654" cy="1662639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6630600" y="4443419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</a:t>
              </a:r>
              <a:endPara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7991809" y="4006734"/>
            <a:ext cx="1159468" cy="1411246"/>
            <a:chOff x="7889100" y="3809634"/>
            <a:chExt cx="1335654" cy="1662639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889100" y="3809634"/>
              <a:ext cx="1335654" cy="1662639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8251496" y="449729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endPara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0437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33185" y="3403799"/>
            <a:ext cx="2810815" cy="2810815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335628" y="0"/>
            <a:ext cx="4752304" cy="197368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Помоги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Симке и Нолику.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Выбери те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детали,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сумма чисел равна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Стрелка вправо 17">
            <a:hlinkClick r:id="rId4" action="ppaction://hlinksldjump"/>
          </p:cNvPr>
          <p:cNvSpPr/>
          <p:nvPr/>
        </p:nvSpPr>
        <p:spPr>
          <a:xfrm rot="10800000">
            <a:off x="193183" y="6066832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319828" y="229585"/>
            <a:ext cx="2524258" cy="2550900"/>
            <a:chOff x="319828" y="229585"/>
            <a:chExt cx="2524258" cy="255090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0" b="9981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319828" y="229585"/>
              <a:ext cx="2524258" cy="2550900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790715" y="986843"/>
              <a:ext cx="15824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15+5</a:t>
              </a:r>
              <a:endParaRPr lang="ru-RU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1707968" y="2428654"/>
            <a:ext cx="2524258" cy="2550900"/>
            <a:chOff x="1707968" y="2428654"/>
            <a:chExt cx="2524258" cy="25509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0" b="9981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07968" y="2428654"/>
              <a:ext cx="2524258" cy="2550900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2199588" y="3298966"/>
              <a:ext cx="15824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11+8</a:t>
              </a:r>
              <a:endParaRPr lang="ru-RU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78918" y="3961907"/>
            <a:ext cx="1869961" cy="1889697"/>
            <a:chOff x="78918" y="3961907"/>
            <a:chExt cx="1869961" cy="1889697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0" b="997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78918" y="3961907"/>
              <a:ext cx="1869961" cy="1889697"/>
            </a:xfrm>
            <a:prstGeom prst="rect">
              <a:avLst/>
            </a:prstGeom>
          </p:spPr>
        </p:pic>
        <p:sp>
          <p:nvSpPr>
            <p:cNvPr id="23" name="Прямоугольник 22"/>
            <p:cNvSpPr/>
            <p:nvPr/>
          </p:nvSpPr>
          <p:spPr>
            <a:xfrm>
              <a:off x="370348" y="4445208"/>
              <a:ext cx="132119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7+19</a:t>
              </a:r>
              <a:endParaRPr lang="ru-RU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529415" y="4172755"/>
            <a:ext cx="2524258" cy="2550900"/>
            <a:chOff x="3529415" y="4172755"/>
            <a:chExt cx="2524258" cy="255090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0" b="9981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3529415" y="4172755"/>
              <a:ext cx="2524258" cy="2550900"/>
            </a:xfrm>
            <a:prstGeom prst="rect">
              <a:avLst/>
            </a:prstGeom>
          </p:spPr>
        </p:pic>
        <p:sp>
          <p:nvSpPr>
            <p:cNvPr id="24" name="Прямоугольник 23"/>
            <p:cNvSpPr/>
            <p:nvPr/>
          </p:nvSpPr>
          <p:spPr>
            <a:xfrm>
              <a:off x="3997388" y="4904215"/>
              <a:ext cx="15824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17+8</a:t>
              </a:r>
              <a:endParaRPr lang="ru-RU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720058" y="1966246"/>
            <a:ext cx="2524258" cy="2550900"/>
            <a:chOff x="4720058" y="1966246"/>
            <a:chExt cx="2524258" cy="255090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0" b="9981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4720058" y="1966246"/>
              <a:ext cx="2524258" cy="2550900"/>
            </a:xfrm>
            <a:prstGeom prst="rect">
              <a:avLst/>
            </a:prstGeom>
          </p:spPr>
        </p:pic>
        <p:sp>
          <p:nvSpPr>
            <p:cNvPr id="25" name="Прямоугольник 24"/>
            <p:cNvSpPr/>
            <p:nvPr/>
          </p:nvSpPr>
          <p:spPr>
            <a:xfrm>
              <a:off x="5138278" y="2746494"/>
              <a:ext cx="15824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10+7</a:t>
              </a:r>
              <a:endParaRPr lang="ru-RU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392802" y="1966246"/>
            <a:ext cx="1751198" cy="1483686"/>
            <a:chOff x="7392802" y="1966246"/>
            <a:chExt cx="1751198" cy="1483686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7527325" y="1966246"/>
              <a:ext cx="1468190" cy="1483686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7392802" y="2299869"/>
              <a:ext cx="1751198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13+7</a:t>
              </a:r>
              <a:endParaRPr lang="ru-RU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9519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56951" flipH="1">
            <a:off x="2301615" y="2578422"/>
            <a:ext cx="2043266" cy="3265578"/>
          </a:xfrm>
          <a:prstGeom prst="rect">
            <a:avLst/>
          </a:prstGeom>
        </p:spPr>
      </p:pic>
      <p:pic>
        <p:nvPicPr>
          <p:cNvPr id="6" name="Рисунок 14" descr="корзинка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642037">
            <a:off x="384656" y="3433597"/>
            <a:ext cx="2332104" cy="27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901521" y="1"/>
            <a:ext cx="6701062" cy="121484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Яблоко поспело, если у него сумма чисел равна </a:t>
            </a:r>
            <a:r>
              <a:rPr lang="ru-RU" sz="2400" b="1" dirty="0" smtClean="0"/>
              <a:t>20</a:t>
            </a:r>
            <a:r>
              <a:rPr lang="ru-RU" sz="2400" b="1" dirty="0"/>
              <a:t>. Помоги </a:t>
            </a:r>
            <a:r>
              <a:rPr lang="ru-RU" sz="2400" b="1" dirty="0" smtClean="0"/>
              <a:t>Шпульке </a:t>
            </a:r>
            <a:r>
              <a:rPr lang="ru-RU" sz="2400" b="1" dirty="0"/>
              <a:t>собрать спелые </a:t>
            </a:r>
            <a:r>
              <a:rPr lang="ru-RU" sz="2400" b="1" dirty="0" smtClean="0"/>
              <a:t>яблоки.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316" b="9947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14759" t="2737" r="14509" b="1959"/>
          <a:stretch/>
        </p:blipFill>
        <p:spPr>
          <a:xfrm>
            <a:off x="4005330" y="1120463"/>
            <a:ext cx="5042618" cy="5737538"/>
          </a:xfrm>
        </p:spPr>
      </p:pic>
      <p:grpSp>
        <p:nvGrpSpPr>
          <p:cNvPr id="10" name="Группа 9"/>
          <p:cNvGrpSpPr/>
          <p:nvPr/>
        </p:nvGrpSpPr>
        <p:grpSpPr>
          <a:xfrm>
            <a:off x="5095787" y="1147796"/>
            <a:ext cx="1266376" cy="1385700"/>
            <a:chOff x="5095787" y="1147796"/>
            <a:chExt cx="1266376" cy="1385700"/>
          </a:xfrm>
        </p:grpSpPr>
        <p:pic>
          <p:nvPicPr>
            <p:cNvPr id="8" name="Рисунок 7" descr="яблоко с веткой.jp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5787" y="1147796"/>
              <a:ext cx="1266376" cy="138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095787" y="1748666"/>
              <a:ext cx="10150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4+16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Стрелка вправо 10">
            <a:hlinkClick r:id="rId7" action="ppaction://hlinksldjump"/>
          </p:cNvPr>
          <p:cNvSpPr/>
          <p:nvPr/>
        </p:nvSpPr>
        <p:spPr>
          <a:xfrm rot="10800000">
            <a:off x="193183" y="6066832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омой 11">
            <a:hlinkClick r:id="rId8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463357" y="1036307"/>
            <a:ext cx="1128870" cy="1209366"/>
            <a:chOff x="6463357" y="1036307"/>
            <a:chExt cx="1128870" cy="1209366"/>
          </a:xfrm>
        </p:grpSpPr>
        <p:pic>
          <p:nvPicPr>
            <p:cNvPr id="13" name="Рисунок 12" descr="яблоко с веткой.jpg"/>
            <p:cNvPicPr>
              <a:picLocks noChangeAspect="1"/>
            </p:cNvPicPr>
            <p:nvPr/>
          </p:nvPicPr>
          <p:blipFill>
            <a:blip r:embed="rId9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7001" y="1036307"/>
              <a:ext cx="1105226" cy="1209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63357" y="1500992"/>
              <a:ext cx="10150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5+12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559703" y="2378269"/>
            <a:ext cx="1058371" cy="1143000"/>
            <a:chOff x="4559703" y="2378269"/>
            <a:chExt cx="1058371" cy="1143000"/>
          </a:xfrm>
        </p:grpSpPr>
        <p:pic>
          <p:nvPicPr>
            <p:cNvPr id="16" name="Рисунок 15" descr="яблоко с веткой.jpg"/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499" y="2378269"/>
              <a:ext cx="104457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559703" y="2824124"/>
              <a:ext cx="9124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11+6</a:t>
              </a:r>
              <a:endPara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010931" y="2139078"/>
            <a:ext cx="1305151" cy="1428129"/>
            <a:chOff x="6010931" y="2139078"/>
            <a:chExt cx="1305151" cy="1428129"/>
          </a:xfrm>
        </p:grpSpPr>
        <p:pic>
          <p:nvPicPr>
            <p:cNvPr id="19" name="Рисунок 18" descr="яблоко с веткой.jpg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931" y="2139078"/>
              <a:ext cx="1305151" cy="1428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060274" y="2717741"/>
              <a:ext cx="10150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19+1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365425" y="2604357"/>
            <a:ext cx="1201295" cy="1314487"/>
            <a:chOff x="7365425" y="2604357"/>
            <a:chExt cx="1201295" cy="1314487"/>
          </a:xfrm>
        </p:grpSpPr>
        <p:pic>
          <p:nvPicPr>
            <p:cNvPr id="22" name="Рисунок 21" descr="яблоко с веткой.jpg"/>
            <p:cNvPicPr>
              <a:picLocks noChangeAspect="1"/>
            </p:cNvPicPr>
            <p:nvPr/>
          </p:nvPicPr>
          <p:blipFill>
            <a:blip r:embed="rId12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425" y="2604357"/>
              <a:ext cx="1201295" cy="1314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7405352" y="3136171"/>
              <a:ext cx="9124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12+8</a:t>
              </a:r>
              <a:endPara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889422" y="3465573"/>
            <a:ext cx="1303790" cy="1426639"/>
            <a:chOff x="5889422" y="3465573"/>
            <a:chExt cx="1303790" cy="1426639"/>
          </a:xfrm>
        </p:grpSpPr>
        <p:pic>
          <p:nvPicPr>
            <p:cNvPr id="26" name="Рисунок 25" descr="яблоко с веткой.jpg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9422" y="3465573"/>
              <a:ext cx="1303790" cy="142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5955846" y="4100339"/>
              <a:ext cx="10150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13+3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1164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77778E-6 L 5E-6 -7.77778E-6 C -0.00434 0.003 -0.00851 0.00648 -0.01285 0.00925 C -0.01511 0.01087 -0.01754 0.01157 -0.01979 0.01296 C -0.02136 0.01412 -0.02257 0.01574 -0.02396 0.01689 C -0.02622 0.01828 -0.02882 0.01898 -0.03108 0.0206 C -0.04584 0.03032 -0.03559 0.02615 -0.04653 0.02986 C -0.06007 0.04351 -0.04705 0.03124 -0.07622 0.05069 C -0.08577 0.05694 -0.07379 0.05254 -0.08733 0.05624 C -0.09063 0.0581 -0.09375 0.06064 -0.09722 0.0618 C -0.10087 0.06319 -0.10486 0.06249 -0.10851 0.06365 C -0.11528 0.06574 -0.1217 0.06828 -0.1283 0.07129 C -0.13021 0.07222 -0.13195 0.0743 -0.13386 0.07499 C -0.14462 0.07916 -0.15538 0.08263 -0.16632 0.08634 C -0.16858 0.08703 -0.17101 0.08726 -0.17327 0.08819 C -0.17813 0.08981 -0.18264 0.09236 -0.18733 0.09374 C -0.20139 0.09814 -0.20643 0.09791 -0.22118 0.0993 C -0.23108 0.1037 -0.2408 0.10833 -0.25087 0.11249 C -0.25452 0.11412 -0.25851 0.11435 -0.26198 0.1162 C -0.2816 0.12754 -0.29966 0.14305 -0.31979 0.15208 C -0.33906 0.16064 -0.35469 0.16666 -0.37188 0.18958 C -0.38959 0.21319 -0.36806 0.18634 -0.38733 0.20462 C -0.39288 0.20972 -0.39792 0.21574 -0.40295 0.22152 C -0.40434 0.22314 -0.40538 0.22569 -0.40712 0.22708 C -0.41059 0.23009 -0.41511 0.23124 -0.41841 0.23472 C -0.4283 0.24444 -0.43716 0.25601 -0.44653 0.26643 C -0.44844 0.26851 -0.45052 0.27013 -0.45226 0.27222 C -0.45712 0.27824 -0.46163 0.28472 -0.46632 0.29097 C -0.47327 0.30046 -0.47361 0.29999 -0.48038 0.31342 C -0.48403 0.32083 -0.48577 0.3324 -0.48733 0.33981 C -0.48663 0.35787 -0.48872 0.36736 -0.48455 0.38101 C -0.4842 0.3824 -0.48368 0.38356 -0.48316 0.38495 L -0.48316 0.38495 " pathEditMode="relative" ptsTypes="AAAAAAA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8.14815E-6 L -1.94444E-6 8.14815E-6 C -0.0217 -0.00231 -0.03021 -0.00416 -0.05503 8.14815E-6 C -0.0585 0.00047 -0.06146 0.0044 -0.06493 0.00556 C -0.06909 0.00695 -0.07326 0.00695 -0.0776 0.00741 C -0.08229 0.01112 -0.08663 0.01552 -0.09166 0.01876 C -0.09566 0.0213 -0.10434 0.02431 -0.10434 0.02431 C -0.10625 0.02616 -0.1085 0.02755 -0.10989 0.0301 C -0.11128 0.03218 -0.11198 0.03496 -0.11284 0.03751 C -0.1184 0.05371 -0.11718 0.04931 -0.11979 0.05996 C -0.11944 0.07385 -0.11909 0.08751 -0.1184 0.1014 C -0.11823 0.10579 -0.11666 0.11019 -0.11701 0.11459 C -0.11875 0.13704 -0.11857 0.14908 -0.12552 0.16528 C -0.12899 0.17362 -0.13593 0.18288 -0.14097 0.18774 C -0.14479 0.19144 -0.14861 0.19515 -0.15225 0.19908 C -0.15382 0.2007 -0.15486 0.20302 -0.15642 0.20464 C -0.15816 0.20672 -0.16024 0.20834 -0.16215 0.21019 C -0.16354 0.21204 -0.16441 0.21482 -0.16632 0.21598 C -0.16892 0.21737 -0.17187 0.21714 -0.17482 0.21783 C -0.18368 0.21667 -0.19271 0.21598 -0.20156 0.21413 C -0.20538 0.2132 -0.21389 0.20626 -0.21701 0.20464 C -0.22014 0.20302 -0.22378 0.20255 -0.22691 0.20093 C -0.23802 0.19491 -0.23906 0.19098 -0.25087 0.18589 C -0.26302 0.18079 -0.26632 0.18149 -0.27621 0.17848 C -0.28003 0.17732 -0.28368 0.17593 -0.2875 0.17454 C -0.29288 0.17269 -0.29514 0.17015 -0.30156 0.16899 C -0.31232 0.16714 -0.32309 0.16644 -0.33403 0.16528 C -0.38559 0.17061 -0.3743 0.1588 -0.40156 0.18218 C -0.40347 0.1838 -0.40538 0.18589 -0.40729 0.18774 C -0.40816 0.18959 -0.40903 0.19167 -0.41007 0.19329 C -0.41319 0.19908 -0.41718 0.20417 -0.41996 0.21019 C -0.42343 0.21852 -0.42552 0.22778 -0.4283 0.23658 C -0.42916 0.24862 -0.42118 0.31135 -0.43958 0.33241 C -0.4408 0.33357 -0.44253 0.33334 -0.44375 0.33427 C -0.44861 0.33727 -0.4533 0.34052 -0.45798 0.34376 C -0.47066 0.34306 -0.48333 0.34283 -0.496 0.34167 C -0.49826 0.34167 -0.50104 0.34167 -0.50295 0.33982 C -0.50937 0.33357 -0.51111 0.32755 -0.51423 0.31922 C -0.5151 0.31251 -0.51528 0.30811 -0.51701 0.30232 C -0.51944 0.29491 -0.52187 0.29052 -0.52552 0.28357 C -0.52691 0.28102 -0.52812 0.27825 -0.52968 0.27593 C -0.53281 0.272 -0.53628 0.26852 -0.53958 0.26482 C -0.54271 0.26135 -0.54861 0.25556 -0.55225 0.25348 C -0.55399 0.25255 -0.55607 0.25255 -0.55798 0.25163 C -0.56093 0.25001 -0.56354 0.24792 -0.56632 0.24607 C -0.58142 0.24653 -0.59653 0.24677 -0.61146 0.24792 C -0.61337 0.24792 -0.61545 0.24839 -0.61718 0.24977 C -0.6217 0.25348 -0.62673 0.25695 -0.62986 0.26297 C -0.63073 0.26482 -0.63177 0.26667 -0.63264 0.26852 C -0.63368 0.27084 -0.63403 0.27385 -0.63541 0.27593 C -0.63889 0.28149 -0.64462 0.28403 -0.64948 0.28542 C -0.65087 0.28589 -0.65225 0.28542 -0.65364 0.28542 L -0.65364 0.28542 " pathEditMode="relative" ptsTypes="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2.22222E-6 L 0.00017 -2.22222E-6 L -0.01545 0.00186 C -0.02448 0.00301 -0.03038 0.00394 -0.03941 0.00556 C -0.06024 0.01482 -0.03837 0.00625 -0.0816 0.01112 C -0.09688 0.01297 -0.09392 0.01412 -0.10556 0.01875 C -0.11042 0.02061 -0.11597 0.02292 -0.12101 0.02431 C -0.12344 0.025 -0.12569 0.02547 -0.12813 0.02616 C -0.14063 0.04283 -0.12049 0.0169 -0.1408 0.03936 C -0.14479 0.04375 -0.15035 0.05162 -0.15347 0.05811 C -0.15451 0.06042 -0.15538 0.0632 -0.15625 0.06551 C -0.15747 0.075 -0.15903 0.08658 -0.15903 0.09561 C -0.15903 0.10811 -0.15903 0.12084 -0.15764 0.13311 C -0.15712 0.13797 -0.15486 0.1419 -0.15347 0.1463 C -0.15295 0.14954 -0.1526 0.15255 -0.15208 0.15579 C -0.15174 0.15764 -0.15104 0.1595 -0.15069 0.16135 C -0.15 0.16459 -0.14983 0.16783 -0.14913 0.17084 C -0.14844 0.17408 -0.1474 0.17709 -0.14635 0.1801 C -0.14219 0.20764 -0.14896 0.1625 -0.1408 0.22524 C -0.14045 0.22778 -0.13976 0.23033 -0.13941 0.23264 C -0.1401 0.24005 -0.1375 0.28079 -0.14774 0.29653 C -0.15 0.3 -0.15243 0.30301 -0.15486 0.30602 C -0.15608 0.30741 -0.15747 0.3088 -0.15903 0.30973 C -0.16094 0.31065 -0.16285 0.31088 -0.16476 0.31158 C -0.16615 0.31343 -0.16719 0.31621 -0.16892 0.31713 C -0.19635 0.33334 -0.19236 0.33125 -0.21406 0.33426 C -0.21823 0.33357 -0.22292 0.33519 -0.22674 0.33218 C -0.24045 0.32176 -0.23924 0.31459 -0.24635 0.30024 C -0.25226 0.28889 -0.25833 0.27755 -0.26476 0.26644 C -0.27396 0.2507 -0.26997 0.26389 -0.27882 0.24584 C -0.28385 0.23565 -0.28767 0.22408 -0.29288 0.21389 C -0.29479 0.21042 -0.2974 0.20741 -0.3 0.20463 C -0.30955 0.19422 -0.31944 0.18403 -0.32951 0.17454 C -0.34219 0.1625 -0.33976 0.16436 -0.35069 0.16135 C -0.35712 0.16181 -0.37622 0.16227 -0.38576 0.16505 C -0.39115 0.16667 -0.39618 0.16922 -0.40139 0.17084 C -0.40608 0.17223 -0.41076 0.17315 -0.41545 0.17454 C -0.41684 0.175 -0.41823 0.1757 -0.41962 0.17639 C -0.42431 0.17894 -0.42899 0.18195 -0.43368 0.18403 C -0.44063 0.18681 -0.44792 0.18843 -0.45486 0.19144 C -0.47986 0.20209 -0.45816 0.19723 -0.4816 0.20093 C -0.48628 0.20463 -0.49063 0.20903 -0.49566 0.21204 C -0.50017 0.21482 -0.50503 0.21598 -0.50972 0.21783 C -0.52222 0.222 -0.525 0.22107 -0.53802 0.22709 C -0.54375 0.22987 -0.54931 0.23311 -0.55486 0.23658 C -0.55642 0.2375 -0.55747 0.23959 -0.55903 0.24028 C -0.56181 0.24144 -0.56476 0.24144 -0.56753 0.24213 C -0.56962 0.26343 -0.57031 0.26505 -0.56753 0.29283 C -0.56441 0.32292 -0.56476 0.28959 -0.56476 0.30024 L -0.56476 0.30024 " pathEditMode="relative" ptsTypes="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97" b="9859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15627" t="-1407" r="15115" b="2458"/>
          <a:stretch/>
        </p:blipFill>
        <p:spPr>
          <a:xfrm>
            <a:off x="0" y="989729"/>
            <a:ext cx="4396109" cy="5443268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2833352" y="0"/>
            <a:ext cx="5164429" cy="140379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фиксикам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украсить ёлочку.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Загорятся только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 звёздочки,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которых сумма  равна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55" b="100000" l="1140" r="9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357612" y="2363273"/>
            <a:ext cx="3589497" cy="4069724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332409" y="387642"/>
            <a:ext cx="1548224" cy="1204174"/>
            <a:chOff x="1423942" y="387642"/>
            <a:chExt cx="1548224" cy="120417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423942" y="387642"/>
              <a:ext cx="1548224" cy="120417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795539" y="758896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19+1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Управляющая кнопка: домой 10">
            <a:hlinkClick r:id="rId8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трелка вправо 11">
            <a:hlinkClick r:id="rId9" action="ppaction://hlinksldjump"/>
          </p:cNvPr>
          <p:cNvSpPr/>
          <p:nvPr/>
        </p:nvSpPr>
        <p:spPr>
          <a:xfrm rot="10800000">
            <a:off x="0" y="613678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1833986" y="1451740"/>
            <a:ext cx="1607449" cy="1250238"/>
            <a:chOff x="1909811" y="1634630"/>
            <a:chExt cx="1607449" cy="1250238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0" cstate="email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909811" y="1634630"/>
              <a:ext cx="1607449" cy="125023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306839" y="2065144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4+13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07246" y="1790607"/>
            <a:ext cx="1548224" cy="1204174"/>
            <a:chOff x="809086" y="1879380"/>
            <a:chExt cx="1548224" cy="1204174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809086" y="1879380"/>
              <a:ext cx="1548224" cy="120417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200221" y="2245383"/>
              <a:ext cx="8322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10+10</a:t>
              </a:r>
              <a:endPara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910178" y="2709922"/>
            <a:ext cx="1699404" cy="1321758"/>
            <a:chOff x="1846055" y="2596639"/>
            <a:chExt cx="1699404" cy="1321758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2" cstate="email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846055" y="2596639"/>
              <a:ext cx="1699404" cy="132175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286841" y="3029327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16+4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13857" y="3347267"/>
            <a:ext cx="1548224" cy="1204174"/>
            <a:chOff x="655315" y="3360784"/>
            <a:chExt cx="1548224" cy="1204174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55315" y="3360784"/>
              <a:ext cx="1548224" cy="120417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6912" y="3707754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17+3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185136" y="4197768"/>
            <a:ext cx="1919316" cy="1492801"/>
            <a:chOff x="2026427" y="4148144"/>
            <a:chExt cx="1919316" cy="1492801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4" cstate="email">
              <a:extLst>
                <a:ext uri="{BEBA8EAE-BF5A-486C-A8C5-ECC9F3942E4B}">
                  <a14:imgProps xmlns:a14="http://schemas.microsoft.com/office/drawing/2010/main" xmlns="">
                    <a14:imgLayer r:embed="rId15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026427" y="4148144"/>
              <a:ext cx="1919316" cy="149280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529870" y="4632934"/>
              <a:ext cx="9124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18+2</a:t>
              </a:r>
              <a:endPara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49830" y="4839238"/>
            <a:ext cx="1548224" cy="1204174"/>
            <a:chOff x="649830" y="4839238"/>
            <a:chExt cx="1548224" cy="120417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49830" y="4839238"/>
              <a:ext cx="1548224" cy="120417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085018" y="5210492"/>
              <a:ext cx="6495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9+8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493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209" y="0"/>
            <a:ext cx="6403215" cy="1103065"/>
          </a:xfrm>
          <a:pattFill prst="smGrid">
            <a:fgClr>
              <a:srgbClr val="FFC000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Счёт в пределах 10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3189" y="1647219"/>
            <a:ext cx="1175784" cy="17399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" name="Рисунок 2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12763" y="1277200"/>
            <a:ext cx="1587545" cy="21099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2" name="Рисунок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87669" y="1417880"/>
            <a:ext cx="1611055" cy="2065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3" name="Рисунок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34937" y="1384102"/>
            <a:ext cx="1804974" cy="21817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4" name="Рисунок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963476"/>
            <a:ext cx="1725350" cy="19065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Рисунок 2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4358" y="3797775"/>
            <a:ext cx="1306065" cy="20959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6" name="Рисунок 2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38718" y="3846883"/>
            <a:ext cx="1750154" cy="22349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Рисунок 2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63874" y="3589325"/>
            <a:ext cx="1582491" cy="21053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8" name="Рисунок 2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33601" y="3813479"/>
            <a:ext cx="1553234" cy="21886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9" name="Управляющая кнопка: домой 28">
            <a:hlinkClick r:id="rId20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0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42842" y="3588157"/>
            <a:ext cx="1584102" cy="2993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8536" y="1478466"/>
            <a:ext cx="1648496" cy="2454628"/>
          </a:xfrm>
          <a:prstGeom prst="rect">
            <a:avLst/>
          </a:prstGeom>
        </p:spPr>
      </p:pic>
      <p:sp>
        <p:nvSpPr>
          <p:cNvPr id="8" name="Стрелка вправо 7">
            <a:hlinkClick r:id="rId4" action="ppaction://hlinksldjump"/>
          </p:cNvPr>
          <p:cNvSpPr/>
          <p:nvPr/>
        </p:nvSpPr>
        <p:spPr>
          <a:xfrm rot="10800000">
            <a:off x="0" y="613678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59877" y="0"/>
            <a:ext cx="3915178" cy="160985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Помоги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Симке  найти правильный ответ.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67032" y="1949913"/>
            <a:ext cx="2112540" cy="100455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10+5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7520" y="3813295"/>
            <a:ext cx="1784447" cy="1991786"/>
            <a:chOff x="914401" y="4144997"/>
            <a:chExt cx="1784447" cy="1991786"/>
          </a:xfrm>
        </p:grpSpPr>
        <p:pic>
          <p:nvPicPr>
            <p:cNvPr id="2050" name="Picture 2" descr="apels07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1" y="4144997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489364" y="4997003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</a:t>
              </a:r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929405" y="3857441"/>
            <a:ext cx="1784447" cy="1991786"/>
            <a:chOff x="3286769" y="3062780"/>
            <a:chExt cx="1784447" cy="1991786"/>
          </a:xfrm>
        </p:grpSpPr>
        <p:pic>
          <p:nvPicPr>
            <p:cNvPr id="15" name="Picture 2" descr="apels07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769" y="3062780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839565" y="3905336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</a:t>
              </a:r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534711" y="1958572"/>
            <a:ext cx="1784447" cy="1991786"/>
            <a:chOff x="4190463" y="2071498"/>
            <a:chExt cx="1784447" cy="1991786"/>
          </a:xfrm>
        </p:grpSpPr>
        <p:pic>
          <p:nvPicPr>
            <p:cNvPr id="18" name="Picture 2" descr="apels07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463" y="2071498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756314" y="2932446"/>
              <a:ext cx="704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  <a:endPara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023560" y="1805673"/>
            <a:ext cx="1784447" cy="1991786"/>
            <a:chOff x="6513894" y="1705668"/>
            <a:chExt cx="1784447" cy="1991786"/>
          </a:xfrm>
        </p:grpSpPr>
        <p:pic>
          <p:nvPicPr>
            <p:cNvPr id="21" name="Picture 2" descr="apels07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894" y="1705668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099454" y="2583309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" name="Стрелка вправо 22">
            <a:hlinkClick r:id="rId6" action="ppaction://hlinksldjump"/>
          </p:cNvPr>
          <p:cNvSpPr/>
          <p:nvPr/>
        </p:nvSpPr>
        <p:spPr>
          <a:xfrm>
            <a:off x="7933385" y="6136783"/>
            <a:ext cx="1053451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198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933385" y="6136783"/>
            <a:ext cx="1053451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 rot="10800000">
            <a:off x="0" y="613678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59877" y="0"/>
            <a:ext cx="3915178" cy="160985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Помоги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Симке  найти правильный ответ.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8536" y="1478466"/>
            <a:ext cx="1648496" cy="245462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867032" y="1949913"/>
            <a:ext cx="2112540" cy="100455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13+7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42842" y="3588157"/>
            <a:ext cx="1584102" cy="299312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01951" y="4088824"/>
            <a:ext cx="1784447" cy="1991786"/>
            <a:chOff x="701951" y="4088824"/>
            <a:chExt cx="1784447" cy="1991786"/>
          </a:xfrm>
        </p:grpSpPr>
        <p:pic>
          <p:nvPicPr>
            <p:cNvPr id="10" name="Picture 2" descr="apels07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951" y="4088824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222153" y="4862201"/>
              <a:ext cx="8098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</a:t>
              </a:r>
              <a:endPara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620817" y="3080054"/>
            <a:ext cx="1784447" cy="1991786"/>
            <a:chOff x="2620817" y="3080054"/>
            <a:chExt cx="1784447" cy="1991786"/>
          </a:xfrm>
        </p:grpSpPr>
        <p:pic>
          <p:nvPicPr>
            <p:cNvPr id="11" name="Picture 2" descr="apels07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0817" y="3080054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240183" y="3933094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653949" y="2077940"/>
            <a:ext cx="1784447" cy="1991786"/>
            <a:chOff x="4653949" y="2077940"/>
            <a:chExt cx="1784447" cy="1991786"/>
          </a:xfrm>
        </p:grpSpPr>
        <p:pic>
          <p:nvPicPr>
            <p:cNvPr id="12" name="Picture 2" descr="apels07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949" y="2077940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242137" y="2919902"/>
              <a:ext cx="704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endPara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041161" y="1709887"/>
            <a:ext cx="1784447" cy="1991786"/>
            <a:chOff x="7041161" y="1709887"/>
            <a:chExt cx="1784447" cy="1991786"/>
          </a:xfrm>
        </p:grpSpPr>
        <p:pic>
          <p:nvPicPr>
            <p:cNvPr id="13" name="Picture 2" descr="apels07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1161" y="1709887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723035" y="2565959"/>
              <a:ext cx="704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</a:t>
              </a:r>
              <a:endPara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7198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7933385" y="6136783"/>
            <a:ext cx="1053451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 rot="10800000">
            <a:off x="0" y="613678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62935" y="0"/>
            <a:ext cx="4109060" cy="17314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8536" y="1478466"/>
            <a:ext cx="1648496" cy="245462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867032" y="1949913"/>
            <a:ext cx="2112540" cy="100455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12+6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42842" y="3588157"/>
            <a:ext cx="1584102" cy="299312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701951" y="4088824"/>
            <a:ext cx="1784447" cy="1991786"/>
            <a:chOff x="701951" y="4088824"/>
            <a:chExt cx="1784447" cy="1991786"/>
          </a:xfrm>
        </p:grpSpPr>
        <p:pic>
          <p:nvPicPr>
            <p:cNvPr id="11" name="Picture 2" descr="apels07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951" y="4088824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216507" y="4954535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272396" y="4088824"/>
            <a:ext cx="1784447" cy="1991786"/>
            <a:chOff x="3272396" y="4088824"/>
            <a:chExt cx="1784447" cy="1991786"/>
          </a:xfrm>
        </p:grpSpPr>
        <p:pic>
          <p:nvPicPr>
            <p:cNvPr id="12" name="Picture 2" descr="apels07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2396" y="4088824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885063" y="4889465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</a:t>
              </a:r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444177" y="1763320"/>
            <a:ext cx="1784447" cy="1991786"/>
            <a:chOff x="4444177" y="1763320"/>
            <a:chExt cx="1784447" cy="1991786"/>
          </a:xfrm>
        </p:grpSpPr>
        <p:pic>
          <p:nvPicPr>
            <p:cNvPr id="13" name="Picture 2" descr="apels07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4177" y="1763320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087881" y="2512197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</a:t>
              </a:r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041161" y="1456296"/>
            <a:ext cx="1784447" cy="1991786"/>
            <a:chOff x="7041161" y="1456296"/>
            <a:chExt cx="1784447" cy="1991786"/>
          </a:xfrm>
        </p:grpSpPr>
        <p:pic>
          <p:nvPicPr>
            <p:cNvPr id="14" name="Picture 2" descr="apels07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1161" y="1456296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760300" y="2291888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83828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933385" y="6136783"/>
            <a:ext cx="1053451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 rot="10800000">
            <a:off x="0" y="613678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59877" y="0"/>
            <a:ext cx="3915178" cy="160985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Помоги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Симке  найти правильный ответ.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8536" y="1478466"/>
            <a:ext cx="1648496" cy="245462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867032" y="1949913"/>
            <a:ext cx="2112540" cy="100455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13+6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42842" y="3588157"/>
            <a:ext cx="1584102" cy="299312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01951" y="4088824"/>
            <a:ext cx="1784447" cy="1991786"/>
            <a:chOff x="701951" y="4088824"/>
            <a:chExt cx="1784447" cy="1991786"/>
          </a:xfrm>
        </p:grpSpPr>
        <p:pic>
          <p:nvPicPr>
            <p:cNvPr id="10" name="Picture 2" descr="apels07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951" y="4088824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216507" y="4954535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769822" y="3873321"/>
            <a:ext cx="1784447" cy="1991786"/>
            <a:chOff x="2769822" y="3873321"/>
            <a:chExt cx="1784447" cy="1991786"/>
          </a:xfrm>
        </p:grpSpPr>
        <p:pic>
          <p:nvPicPr>
            <p:cNvPr id="11" name="Picture 2" descr="apels07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822" y="3873321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389188" y="4730748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</a:t>
              </a:r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063158" y="1881535"/>
            <a:ext cx="1784447" cy="1991786"/>
            <a:chOff x="7063158" y="1881535"/>
            <a:chExt cx="1784447" cy="1991786"/>
          </a:xfrm>
        </p:grpSpPr>
        <p:pic>
          <p:nvPicPr>
            <p:cNvPr id="13" name="Picture 2" descr="apels07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3158" y="1881535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675112" y="2708210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</a:t>
              </a:r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444177" y="2097038"/>
            <a:ext cx="1784447" cy="1991786"/>
            <a:chOff x="4444177" y="2097038"/>
            <a:chExt cx="1784447" cy="1991786"/>
          </a:xfrm>
        </p:grpSpPr>
        <p:pic>
          <p:nvPicPr>
            <p:cNvPr id="12" name="Picture 2" descr="apels07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4177" y="2097038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5087507" y="2908405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</a:t>
              </a:r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2904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 rot="10800000">
            <a:off x="0" y="613678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59877" y="0"/>
            <a:ext cx="3915178" cy="160985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Помоги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Симке  найти правильный ответ.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8536" y="1478466"/>
            <a:ext cx="1648496" cy="245462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867032" y="1949913"/>
            <a:ext cx="2112540" cy="100455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19+1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42842" y="3588157"/>
            <a:ext cx="1584102" cy="299312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328688" y="3943325"/>
            <a:ext cx="1784447" cy="1991786"/>
            <a:chOff x="701951" y="4088824"/>
            <a:chExt cx="1784447" cy="1991786"/>
          </a:xfrm>
        </p:grpSpPr>
        <p:pic>
          <p:nvPicPr>
            <p:cNvPr id="10" name="Picture 2" descr="apels07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951" y="4088824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305715" y="4939218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</a:t>
              </a:r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962713" y="3601645"/>
            <a:ext cx="1784447" cy="1991786"/>
            <a:chOff x="2962713" y="3601645"/>
            <a:chExt cx="1784447" cy="1991786"/>
          </a:xfrm>
        </p:grpSpPr>
        <p:pic>
          <p:nvPicPr>
            <p:cNvPr id="11" name="Picture 2" descr="apels07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713" y="3601645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601904" y="4363889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</a:t>
              </a:r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950618" y="1817849"/>
            <a:ext cx="1784447" cy="1991786"/>
            <a:chOff x="4950618" y="1817849"/>
            <a:chExt cx="1784447" cy="1991786"/>
          </a:xfrm>
        </p:grpSpPr>
        <p:pic>
          <p:nvPicPr>
            <p:cNvPr id="12" name="Picture 2" descr="apels07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618" y="1817849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628068" y="2605752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</a:t>
              </a:r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336016" y="1609859"/>
            <a:ext cx="1784447" cy="1991786"/>
            <a:chOff x="7336016" y="1609859"/>
            <a:chExt cx="1784447" cy="1991786"/>
          </a:xfrm>
        </p:grpSpPr>
        <p:pic>
          <p:nvPicPr>
            <p:cNvPr id="13" name="Picture 2" descr="apels07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6016" y="1609859"/>
              <a:ext cx="1784447" cy="199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966161" y="2321059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17</a:t>
              </a:r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324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07582" y="230190"/>
            <a:ext cx="7057623" cy="1538132"/>
          </a:xfrm>
          <a:prstGeom prst="rect">
            <a:avLst/>
          </a:prstGeom>
          <a:pattFill prst="smGrid">
            <a:fgClr>
              <a:srgbClr val="FFC000"/>
            </a:fgClr>
            <a:bgClr>
              <a:schemeClr val="bg1"/>
            </a:bgClr>
          </a:patt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нахождение </a:t>
            </a:r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остатка, неизвестного слагаемого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8017" y="3104341"/>
            <a:ext cx="2311309" cy="1797684"/>
            <a:chOff x="520689" y="1679612"/>
            <a:chExt cx="2311309" cy="1797684"/>
          </a:xfrm>
        </p:grpSpPr>
        <p:pic>
          <p:nvPicPr>
            <p:cNvPr id="3" name="Рисунок 2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20689" y="1679612"/>
              <a:ext cx="2311309" cy="1797684"/>
            </a:xfrm>
            <a:prstGeom prst="rect">
              <a:avLst/>
            </a:prstGeom>
          </p:spPr>
        </p:pic>
        <p:sp>
          <p:nvSpPr>
            <p:cNvPr id="2" name="TextBox 1">
              <a:hlinkClick r:id="rId2" action="ppaction://hlinksldjump"/>
            </p:cNvPr>
            <p:cNvSpPr txBox="1"/>
            <p:nvPr/>
          </p:nvSpPr>
          <p:spPr>
            <a:xfrm>
              <a:off x="1408481" y="2116789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994650" y="2223032"/>
            <a:ext cx="2311309" cy="1797684"/>
            <a:chOff x="2695072" y="1909285"/>
            <a:chExt cx="2311309" cy="1797684"/>
          </a:xfrm>
        </p:grpSpPr>
        <p:pic>
          <p:nvPicPr>
            <p:cNvPr id="7" name="Рисунок 6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695072" y="1909285"/>
              <a:ext cx="2311309" cy="1797684"/>
            </a:xfrm>
            <a:prstGeom prst="rect">
              <a:avLst/>
            </a:prstGeom>
          </p:spPr>
        </p:pic>
        <p:sp>
          <p:nvSpPr>
            <p:cNvPr id="8" name="TextBox 7">
              <a:hlinkClick r:id="rId5" action="ppaction://hlinksldjump"/>
            </p:cNvPr>
            <p:cNvSpPr txBox="1"/>
            <p:nvPr/>
          </p:nvSpPr>
          <p:spPr>
            <a:xfrm>
              <a:off x="3582864" y="2346462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128251" y="3092167"/>
            <a:ext cx="2311309" cy="1797684"/>
            <a:chOff x="4038098" y="2800074"/>
            <a:chExt cx="2311309" cy="1797684"/>
          </a:xfrm>
        </p:grpSpPr>
        <p:pic>
          <p:nvPicPr>
            <p:cNvPr id="9" name="Рисунок 8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038098" y="2800074"/>
              <a:ext cx="2311309" cy="1797684"/>
            </a:xfrm>
            <a:prstGeom prst="rect">
              <a:avLst/>
            </a:prstGeom>
          </p:spPr>
        </p:pic>
        <p:sp>
          <p:nvSpPr>
            <p:cNvPr id="10" name="TextBox 9">
              <a:hlinkClick r:id="rId6" action="ppaction://hlinksldjump"/>
            </p:cNvPr>
            <p:cNvSpPr txBox="1"/>
            <p:nvPr/>
          </p:nvSpPr>
          <p:spPr>
            <a:xfrm>
              <a:off x="4947398" y="3237251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439560" y="2372924"/>
            <a:ext cx="2311309" cy="1797684"/>
            <a:chOff x="6617952" y="2205499"/>
            <a:chExt cx="2311309" cy="1797684"/>
          </a:xfrm>
        </p:grpSpPr>
        <p:pic>
          <p:nvPicPr>
            <p:cNvPr id="13" name="Рисунок 1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617952" y="2205499"/>
              <a:ext cx="2311309" cy="1797684"/>
            </a:xfrm>
            <a:prstGeom prst="rect">
              <a:avLst/>
            </a:prstGeom>
          </p:spPr>
        </p:pic>
        <p:sp>
          <p:nvSpPr>
            <p:cNvPr id="14" name="TextBox 13">
              <a:hlinkClick r:id="rId7" action="ppaction://hlinksldjump"/>
            </p:cNvPr>
            <p:cNvSpPr txBox="1"/>
            <p:nvPr/>
          </p:nvSpPr>
          <p:spPr>
            <a:xfrm>
              <a:off x="7505744" y="2642676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sp>
        <p:nvSpPr>
          <p:cNvPr id="15" name="Управляющая кнопка: домой 14">
            <a:hlinkClick r:id="rId8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949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-8008" y="-61454"/>
            <a:ext cx="9144000" cy="19575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три дня старик Хоттабыч выполнил 13 желаний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Вольки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первый день он выполнил 6 желаний, во второй день 4. Сколько желаний выполнил старик Хоттабыч в третий день?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48703" y="2220996"/>
            <a:ext cx="3232597" cy="9347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известно?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48702" y="3438500"/>
            <a:ext cx="3232597" cy="7266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нужно найти?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32499" y="4461461"/>
            <a:ext cx="4065002" cy="9787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Можем ли мы сразу ответить на вопрос задачи?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трелка вправо 11">
            <a:hlinkClick r:id="rId2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6284890" y="5872250"/>
            <a:ext cx="2859110" cy="876794"/>
            <a:chOff x="5129869" y="5872250"/>
            <a:chExt cx="2859110" cy="876794"/>
          </a:xfrm>
        </p:grpSpPr>
        <p:pic>
          <p:nvPicPr>
            <p:cNvPr id="2" name="Рисунок 1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29869" y="5872250"/>
              <a:ext cx="2859110" cy="876794"/>
            </a:xfrm>
            <a:prstGeom prst="rect">
              <a:avLst/>
            </a:prstGeom>
          </p:spPr>
        </p:pic>
        <p:sp>
          <p:nvSpPr>
            <p:cNvPr id="3" name="TextBox 2">
              <a:hlinkClick r:id="rId3" action="ppaction://hlinksldjump"/>
            </p:cNvPr>
            <p:cNvSpPr txBox="1"/>
            <p:nvPr/>
          </p:nvSpPr>
          <p:spPr>
            <a:xfrm>
              <a:off x="5825329" y="6058001"/>
              <a:ext cx="1957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/>
                <a:t>Решение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8095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70431" y="130121"/>
            <a:ext cx="5795128" cy="3308537"/>
          </a:xfrm>
        </p:spPr>
      </p:pic>
      <p:sp>
        <p:nvSpPr>
          <p:cNvPr id="7" name="Прямоугольник 6"/>
          <p:cNvSpPr/>
          <p:nvPr/>
        </p:nvSpPr>
        <p:spPr>
          <a:xfrm>
            <a:off x="-1" y="3593204"/>
            <a:ext cx="9135991" cy="1880317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6+4=10 (ж.) – выполнил за два </a:t>
            </a:r>
            <a:r>
              <a:rPr lang="ru-RU" sz="3600" dirty="0" smtClean="0">
                <a:solidFill>
                  <a:schemeClr val="tx1"/>
                </a:solidFill>
              </a:rPr>
              <a:t>дня</a:t>
            </a:r>
            <a:endParaRPr lang="ru-RU" sz="3600" dirty="0" smtClean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13-10=3 (ж.) – выполнил в третий </a:t>
            </a:r>
            <a:r>
              <a:rPr lang="ru-RU" sz="3600" dirty="0" smtClean="0">
                <a:solidFill>
                  <a:schemeClr val="tx1"/>
                </a:solidFill>
              </a:rPr>
              <a:t>день</a:t>
            </a:r>
            <a:endParaRPr lang="ru-RU" sz="3600" dirty="0" smtClean="0">
              <a:solidFill>
                <a:schemeClr val="tx1"/>
              </a:solidFill>
            </a:endParaRPr>
          </a:p>
          <a:p>
            <a:r>
              <a:rPr lang="ru-RU" sz="3600" dirty="0" smtClean="0">
                <a:solidFill>
                  <a:schemeClr val="tx1"/>
                </a:solidFill>
              </a:rPr>
              <a:t>     Ответ: 3 </a:t>
            </a:r>
            <a:r>
              <a:rPr lang="ru-RU" sz="3600" dirty="0" smtClean="0">
                <a:solidFill>
                  <a:schemeClr val="tx1"/>
                </a:solidFill>
              </a:rPr>
              <a:t>желания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8" name="Стрелка вправо 7">
            <a:hlinkClick r:id="rId4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343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-8008" y="-61453"/>
            <a:ext cx="9144000" cy="1684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букете было 19 цветов. Ромашек - 7,  тюльпанов – 5 и несколько колокольчиков. Сколько колокольчиков было в букете?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94157" y="2032345"/>
            <a:ext cx="3541690" cy="9347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известно?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48703" y="3331650"/>
            <a:ext cx="3232597" cy="7266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нужно найти?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32500" y="4441096"/>
            <a:ext cx="4065002" cy="8721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Можем ли мы сразу ответить на вопрос задачи?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трелка вправо 11">
            <a:hlinkClick r:id="rId2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6284890" y="5872250"/>
            <a:ext cx="2859110" cy="876794"/>
            <a:chOff x="5129869" y="5872250"/>
            <a:chExt cx="2859110" cy="876794"/>
          </a:xfrm>
        </p:grpSpPr>
        <p:pic>
          <p:nvPicPr>
            <p:cNvPr id="14" name="Рисунок 13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29869" y="5872250"/>
              <a:ext cx="2859110" cy="876794"/>
            </a:xfrm>
            <a:prstGeom prst="rect">
              <a:avLst/>
            </a:prstGeom>
          </p:spPr>
        </p:pic>
        <p:sp>
          <p:nvSpPr>
            <p:cNvPr id="15" name="TextBox 14">
              <a:hlinkClick r:id="rId3" action="ppaction://hlinksldjump"/>
            </p:cNvPr>
            <p:cNvSpPr txBox="1"/>
            <p:nvPr/>
          </p:nvSpPr>
          <p:spPr>
            <a:xfrm>
              <a:off x="5825329" y="6058001"/>
              <a:ext cx="1957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/>
                <a:t>Решение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51529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40622" y="147278"/>
            <a:ext cx="6870763" cy="3304260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568290"/>
            <a:ext cx="9135991" cy="1880317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7+5=12 (</a:t>
            </a:r>
            <a:r>
              <a:rPr lang="ru-RU" sz="3600" dirty="0" err="1" smtClean="0">
                <a:solidFill>
                  <a:schemeClr val="tx1"/>
                </a:solidFill>
              </a:rPr>
              <a:t>цв</a:t>
            </a:r>
            <a:r>
              <a:rPr lang="ru-RU" sz="3600" dirty="0" smtClean="0">
                <a:solidFill>
                  <a:schemeClr val="tx1"/>
                </a:solidFill>
              </a:rPr>
              <a:t>.) –ромашек и </a:t>
            </a:r>
            <a:r>
              <a:rPr lang="ru-RU" sz="3600" dirty="0" smtClean="0">
                <a:solidFill>
                  <a:schemeClr val="tx1"/>
                </a:solidFill>
              </a:rPr>
              <a:t>тюльпанов</a:t>
            </a:r>
            <a:endParaRPr lang="ru-RU" sz="3600" dirty="0" smtClean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19-12=7 (</a:t>
            </a:r>
            <a:r>
              <a:rPr lang="ru-RU" sz="3600" dirty="0" err="1" smtClean="0">
                <a:solidFill>
                  <a:schemeClr val="tx1"/>
                </a:solidFill>
              </a:rPr>
              <a:t>цв</a:t>
            </a:r>
            <a:r>
              <a:rPr lang="ru-RU" sz="3600" dirty="0" smtClean="0">
                <a:solidFill>
                  <a:schemeClr val="tx1"/>
                </a:solidFill>
              </a:rPr>
              <a:t>.) – </a:t>
            </a:r>
            <a:r>
              <a:rPr lang="ru-RU" sz="3600" dirty="0" smtClean="0">
                <a:solidFill>
                  <a:schemeClr val="tx1"/>
                </a:solidFill>
              </a:rPr>
              <a:t>колокольчиков</a:t>
            </a:r>
            <a:endParaRPr lang="ru-RU" sz="3600" dirty="0" smtClean="0">
              <a:solidFill>
                <a:schemeClr val="tx1"/>
              </a:solidFill>
            </a:endParaRPr>
          </a:p>
          <a:p>
            <a:r>
              <a:rPr lang="ru-RU" sz="3600" dirty="0" smtClean="0">
                <a:solidFill>
                  <a:schemeClr val="tx1"/>
                </a:solidFill>
              </a:rPr>
              <a:t>     Ответ: 7 </a:t>
            </a:r>
            <a:r>
              <a:rPr lang="ru-RU" sz="3600" dirty="0" smtClean="0">
                <a:solidFill>
                  <a:schemeClr val="tx1"/>
                </a:solidFill>
              </a:rPr>
              <a:t>колокольчиков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174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526" y="426199"/>
            <a:ext cx="220147" cy="462443"/>
          </a:xfrm>
        </p:spPr>
        <p:txBody>
          <a:bodyPr>
            <a:normAutofit/>
          </a:bodyPr>
          <a:lstStyle/>
          <a:p>
            <a:r>
              <a:rPr lang="ru-RU" sz="800" dirty="0" smtClean="0"/>
              <a:t>1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352282" cy="2001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86272" y="2001104"/>
            <a:ext cx="5530025" cy="3709115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566670" y="2807594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35261" y="5173014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4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75279" y="591998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0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16747" y="459717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3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135261" y="254787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9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5" name="Стрелка вправо 14">
            <a:hlinkClick r:id="rId4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351837" y="6210300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6272" y="534699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30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0.12118 -0.163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9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-8008" y="-61453"/>
            <a:ext cx="9144000" cy="1684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Красная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Шапочка несла бабушке 19 пирожков с повидлом. На пути ей встретился Волк и съел 4 пирожка. Сколько пирожков осталось для бабушки?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79852" y="2088566"/>
            <a:ext cx="3232597" cy="9347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известно?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27043" y="3489103"/>
            <a:ext cx="3232597" cy="7266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нужно найти?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210840" y="4664701"/>
            <a:ext cx="4065002" cy="9787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Можем ли мы сразу ответить на вопрос задачи?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трелка вправо 11">
            <a:hlinkClick r:id="rId2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6284890" y="5872250"/>
            <a:ext cx="2859110" cy="876794"/>
            <a:chOff x="5129869" y="5872250"/>
            <a:chExt cx="2859110" cy="876794"/>
          </a:xfrm>
        </p:grpSpPr>
        <p:pic>
          <p:nvPicPr>
            <p:cNvPr id="14" name="Рисунок 13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29869" y="5872250"/>
              <a:ext cx="2859110" cy="876794"/>
            </a:xfrm>
            <a:prstGeom prst="rect">
              <a:avLst/>
            </a:prstGeom>
          </p:spPr>
        </p:pic>
        <p:sp>
          <p:nvSpPr>
            <p:cNvPr id="15" name="TextBox 14">
              <a:hlinkClick r:id="rId3" action="ppaction://hlinksldjump"/>
            </p:cNvPr>
            <p:cNvSpPr txBox="1"/>
            <p:nvPr/>
          </p:nvSpPr>
          <p:spPr>
            <a:xfrm>
              <a:off x="5825329" y="6058001"/>
              <a:ext cx="1957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/>
                <a:t>Решение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5924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04784" y="103031"/>
            <a:ext cx="5036929" cy="3827369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09" y="4134960"/>
            <a:ext cx="9135991" cy="1299925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ru-RU" sz="3600" dirty="0" smtClean="0">
                <a:solidFill>
                  <a:schemeClr val="tx1"/>
                </a:solidFill>
              </a:rPr>
              <a:t>19-4=15 (п.) –</a:t>
            </a:r>
            <a:r>
              <a:rPr lang="ru-RU" sz="3600" dirty="0" smtClean="0">
                <a:solidFill>
                  <a:schemeClr val="tx1"/>
                </a:solidFill>
              </a:rPr>
              <a:t>осталось</a:t>
            </a:r>
            <a:endParaRPr lang="ru-RU" sz="3600" dirty="0" smtClean="0">
              <a:solidFill>
                <a:schemeClr val="tx1"/>
              </a:solidFill>
            </a:endParaRPr>
          </a:p>
          <a:p>
            <a:r>
              <a:rPr lang="ru-RU" sz="3600" dirty="0" smtClean="0">
                <a:solidFill>
                  <a:schemeClr val="tx1"/>
                </a:solidFill>
              </a:rPr>
              <a:t>Ответ: 15 </a:t>
            </a:r>
            <a:r>
              <a:rPr lang="ru-RU" sz="3600" dirty="0" smtClean="0">
                <a:solidFill>
                  <a:schemeClr val="tx1"/>
                </a:solidFill>
              </a:rPr>
              <a:t>пирожков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637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-8008" y="-61453"/>
            <a:ext cx="9144000" cy="1684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Петя и Саша приобрели за три дня в магазине 20 марок. В первые два дня они купили по 7 марок. Сколько марок купили мальчики в третий день?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79353" y="1944711"/>
            <a:ext cx="3232597" cy="9347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известно?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479353" y="3143953"/>
            <a:ext cx="3232597" cy="7266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нужно найти?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063150" y="4128747"/>
            <a:ext cx="4065002" cy="9787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Можем ли мы сразу ответить на вопрос задачи?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Стрелка вправо 19">
            <a:hlinkClick r:id="rId2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6284890" y="5872250"/>
            <a:ext cx="2859110" cy="876794"/>
            <a:chOff x="5129869" y="5872250"/>
            <a:chExt cx="2859110" cy="876794"/>
          </a:xfrm>
        </p:grpSpPr>
        <p:pic>
          <p:nvPicPr>
            <p:cNvPr id="22" name="Рисунок 21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29869" y="5872250"/>
              <a:ext cx="2859110" cy="876794"/>
            </a:xfrm>
            <a:prstGeom prst="rect">
              <a:avLst/>
            </a:prstGeom>
          </p:spPr>
        </p:pic>
        <p:sp>
          <p:nvSpPr>
            <p:cNvPr id="23" name="TextBox 22">
              <a:hlinkClick r:id="rId3" action="ppaction://hlinksldjump"/>
            </p:cNvPr>
            <p:cNvSpPr txBox="1"/>
            <p:nvPr/>
          </p:nvSpPr>
          <p:spPr>
            <a:xfrm>
              <a:off x="5825329" y="6058001"/>
              <a:ext cx="1957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/>
                <a:t>Решение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4191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244744" y="0"/>
            <a:ext cx="4181813" cy="3867605"/>
            <a:chOff x="4812486" y="1622739"/>
            <a:chExt cx="4651561" cy="477055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111174" y="1622739"/>
              <a:ext cx="2352873" cy="315611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812486" y="1679607"/>
              <a:ext cx="2514316" cy="30423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96649" y="4774042"/>
              <a:ext cx="3829050" cy="161925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</p:pic>
      </p:grpSp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09" y="3909805"/>
            <a:ext cx="9135991" cy="1880317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7+7=14 (м.) –купили за два </a:t>
            </a:r>
            <a:r>
              <a:rPr lang="ru-RU" sz="3600" dirty="0" smtClean="0">
                <a:solidFill>
                  <a:schemeClr val="tx1"/>
                </a:solidFill>
              </a:rPr>
              <a:t>дня</a:t>
            </a:r>
            <a:endParaRPr lang="ru-RU" sz="3600" dirty="0" smtClean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20-14=6 (м.) – купили в третий </a:t>
            </a:r>
            <a:r>
              <a:rPr lang="ru-RU" sz="3600" dirty="0" smtClean="0">
                <a:solidFill>
                  <a:schemeClr val="tx1"/>
                </a:solidFill>
              </a:rPr>
              <a:t>день</a:t>
            </a:r>
            <a:endParaRPr lang="ru-RU" sz="3600" dirty="0" smtClean="0">
              <a:solidFill>
                <a:schemeClr val="tx1"/>
              </a:solidFill>
            </a:endParaRPr>
          </a:p>
          <a:p>
            <a:r>
              <a:rPr lang="ru-RU" sz="3600" dirty="0" smtClean="0">
                <a:solidFill>
                  <a:schemeClr val="tx1"/>
                </a:solidFill>
              </a:rPr>
              <a:t>     Ответ: 6 </a:t>
            </a:r>
            <a:r>
              <a:rPr lang="ru-RU" sz="3600" dirty="0" smtClean="0">
                <a:solidFill>
                  <a:schemeClr val="tx1"/>
                </a:solidFill>
              </a:rPr>
              <a:t>марок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0" name="Стрелка вправо 9">
            <a:hlinkClick r:id="rId6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077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70392" y="230190"/>
            <a:ext cx="6403215" cy="1103065"/>
          </a:xfrm>
          <a:prstGeom prst="rect">
            <a:avLst/>
          </a:prstGeom>
          <a:pattFill prst="smGrid">
            <a:fgClr>
              <a:srgbClr val="FFC000"/>
            </a:fgClr>
            <a:bgClr>
              <a:schemeClr val="bg1"/>
            </a:bgClr>
          </a:patt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нахождение суммы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33405" y="2800074"/>
            <a:ext cx="2311309" cy="1797684"/>
            <a:chOff x="-33405" y="2800074"/>
            <a:chExt cx="2311309" cy="1797684"/>
          </a:xfrm>
        </p:grpSpPr>
        <p:pic>
          <p:nvPicPr>
            <p:cNvPr id="3" name="Рисунок 2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-33405" y="2800074"/>
              <a:ext cx="2311309" cy="1797684"/>
            </a:xfrm>
            <a:prstGeom prst="rect">
              <a:avLst/>
            </a:prstGeom>
          </p:spPr>
        </p:pic>
        <p:sp>
          <p:nvSpPr>
            <p:cNvPr id="2" name="TextBox 1">
              <a:hlinkClick r:id="rId2" action="ppaction://hlinksldjump"/>
            </p:cNvPr>
            <p:cNvSpPr txBox="1"/>
            <p:nvPr/>
          </p:nvSpPr>
          <p:spPr>
            <a:xfrm>
              <a:off x="854387" y="3237251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010041" y="1901232"/>
            <a:ext cx="2311309" cy="1797684"/>
            <a:chOff x="2010041" y="1901232"/>
            <a:chExt cx="2311309" cy="1797684"/>
          </a:xfrm>
        </p:grpSpPr>
        <p:pic>
          <p:nvPicPr>
            <p:cNvPr id="7" name="Рисунок 6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010041" y="1901232"/>
              <a:ext cx="2311309" cy="1797684"/>
            </a:xfrm>
            <a:prstGeom prst="rect">
              <a:avLst/>
            </a:prstGeom>
          </p:spPr>
        </p:pic>
        <p:sp>
          <p:nvSpPr>
            <p:cNvPr id="8" name="TextBox 7">
              <a:hlinkClick r:id="rId5" action="ppaction://hlinksldjump"/>
            </p:cNvPr>
            <p:cNvSpPr txBox="1"/>
            <p:nvPr/>
          </p:nvSpPr>
          <p:spPr>
            <a:xfrm>
              <a:off x="2897833" y="2338409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038098" y="2800074"/>
            <a:ext cx="2311309" cy="1797684"/>
            <a:chOff x="4038098" y="2800074"/>
            <a:chExt cx="2311309" cy="1797684"/>
          </a:xfrm>
        </p:grpSpPr>
        <p:pic>
          <p:nvPicPr>
            <p:cNvPr id="9" name="Рисунок 8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038098" y="2800074"/>
              <a:ext cx="2311309" cy="1797684"/>
            </a:xfrm>
            <a:prstGeom prst="rect">
              <a:avLst/>
            </a:prstGeom>
          </p:spPr>
        </p:pic>
        <p:sp>
          <p:nvSpPr>
            <p:cNvPr id="10" name="TextBox 9">
              <a:hlinkClick r:id="rId6" action="ppaction://hlinksldjump"/>
            </p:cNvPr>
            <p:cNvSpPr txBox="1"/>
            <p:nvPr/>
          </p:nvSpPr>
          <p:spPr>
            <a:xfrm>
              <a:off x="4947398" y="3237251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617952" y="2205499"/>
            <a:ext cx="2311309" cy="1797684"/>
            <a:chOff x="6617952" y="2205499"/>
            <a:chExt cx="2311309" cy="1797684"/>
          </a:xfrm>
        </p:grpSpPr>
        <p:pic>
          <p:nvPicPr>
            <p:cNvPr id="13" name="Рисунок 1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617952" y="2205499"/>
              <a:ext cx="2311309" cy="1797684"/>
            </a:xfrm>
            <a:prstGeom prst="rect">
              <a:avLst/>
            </a:prstGeom>
          </p:spPr>
        </p:pic>
        <p:sp>
          <p:nvSpPr>
            <p:cNvPr id="14" name="TextBox 13">
              <a:hlinkClick r:id="rId7" action="ppaction://hlinksldjump"/>
            </p:cNvPr>
            <p:cNvSpPr txBox="1"/>
            <p:nvPr/>
          </p:nvSpPr>
          <p:spPr>
            <a:xfrm>
              <a:off x="7505744" y="2642676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sp>
        <p:nvSpPr>
          <p:cNvPr id="19" name="Управляющая кнопка: домой 18">
            <a:hlinkClick r:id="rId8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18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-8008" y="-61453"/>
            <a:ext cx="9144000" cy="1684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полить огород, дедушка брал воду из большой бочки. Сначала он налил в ведро 9 л, а затем еще 5л и 3л. Сколько всего воды взял дедушка для полива?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36049" y="2061254"/>
            <a:ext cx="3232597" cy="9347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известно?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36049" y="3434479"/>
            <a:ext cx="3232597" cy="7266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нужно найти?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19846" y="4655353"/>
            <a:ext cx="4065002" cy="9787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Можем ли мы сразу ответить на вопрос задачи?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трелка вправо 9">
            <a:hlinkClick r:id="rId2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6284890" y="5872250"/>
            <a:ext cx="2859110" cy="876794"/>
            <a:chOff x="5129869" y="5872250"/>
            <a:chExt cx="2859110" cy="876794"/>
          </a:xfrm>
        </p:grpSpPr>
        <p:pic>
          <p:nvPicPr>
            <p:cNvPr id="13" name="Рисунок 12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29869" y="5872250"/>
              <a:ext cx="2859110" cy="876794"/>
            </a:xfrm>
            <a:prstGeom prst="rect">
              <a:avLst/>
            </a:prstGeom>
          </p:spPr>
        </p:pic>
        <p:sp>
          <p:nvSpPr>
            <p:cNvPr id="14" name="TextBox 13">
              <a:hlinkClick r:id="rId3" action="ppaction://hlinksldjump"/>
            </p:cNvPr>
            <p:cNvSpPr txBox="1"/>
            <p:nvPr/>
          </p:nvSpPr>
          <p:spPr>
            <a:xfrm>
              <a:off x="5825329" y="6058001"/>
              <a:ext cx="1957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/>
                <a:t>Решение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72560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34590" y="128789"/>
            <a:ext cx="5411244" cy="37477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09" y="3986869"/>
            <a:ext cx="9135991" cy="1880317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9+5=14 (</a:t>
            </a:r>
            <a:r>
              <a:rPr lang="ru-RU" sz="3600" dirty="0" smtClean="0">
                <a:solidFill>
                  <a:schemeClr val="tx1"/>
                </a:solidFill>
              </a:rPr>
              <a:t>л) </a:t>
            </a:r>
            <a:r>
              <a:rPr lang="ru-RU" sz="3600" dirty="0" smtClean="0">
                <a:solidFill>
                  <a:schemeClr val="tx1"/>
                </a:solidFill>
              </a:rPr>
              <a:t>– взял воду за </a:t>
            </a:r>
            <a:r>
              <a:rPr lang="ru-RU" sz="3600" dirty="0" smtClean="0">
                <a:solidFill>
                  <a:schemeClr val="tx1"/>
                </a:solidFill>
              </a:rPr>
              <a:t>2раза</a:t>
            </a:r>
            <a:endParaRPr lang="ru-RU" sz="3600" dirty="0" smtClean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14+3=17 (л) – </a:t>
            </a:r>
            <a:r>
              <a:rPr lang="ru-RU" sz="3600" dirty="0" smtClean="0">
                <a:solidFill>
                  <a:schemeClr val="tx1"/>
                </a:solidFill>
              </a:rPr>
              <a:t>всего</a:t>
            </a:r>
            <a:endParaRPr lang="ru-RU" sz="3600" dirty="0" smtClean="0">
              <a:solidFill>
                <a:schemeClr val="tx1"/>
              </a:solidFill>
            </a:endParaRPr>
          </a:p>
          <a:p>
            <a:r>
              <a:rPr lang="ru-RU" sz="3600" dirty="0" smtClean="0">
                <a:solidFill>
                  <a:schemeClr val="tx1"/>
                </a:solidFill>
              </a:rPr>
              <a:t>     Ответ: 17 литров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47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-8008" y="-61453"/>
            <a:ext cx="9144000" cy="1684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Дыня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весит 6 кг, а арбуз на 2 кг тяжелее. Сколько весит 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арбуз и дыня вместе?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43283" y="2001790"/>
            <a:ext cx="3232597" cy="9347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известно?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43283" y="3148063"/>
            <a:ext cx="3232597" cy="7266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нужно найти?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27080" y="4265800"/>
            <a:ext cx="4065002" cy="9787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Можем ли мы сразу ответить на вопрос задачи?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трелка вправо 11">
            <a:hlinkClick r:id="rId2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6284890" y="5872250"/>
            <a:ext cx="2859110" cy="876794"/>
            <a:chOff x="5129869" y="5872250"/>
            <a:chExt cx="2859110" cy="876794"/>
          </a:xfrm>
        </p:grpSpPr>
        <p:pic>
          <p:nvPicPr>
            <p:cNvPr id="14" name="Рисунок 13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29869" y="5872250"/>
              <a:ext cx="2859110" cy="876794"/>
            </a:xfrm>
            <a:prstGeom prst="rect">
              <a:avLst/>
            </a:prstGeom>
          </p:spPr>
        </p:pic>
        <p:sp>
          <p:nvSpPr>
            <p:cNvPr id="15" name="TextBox 14">
              <a:hlinkClick r:id="rId3" action="ppaction://hlinksldjump"/>
            </p:cNvPr>
            <p:cNvSpPr txBox="1"/>
            <p:nvPr/>
          </p:nvSpPr>
          <p:spPr>
            <a:xfrm>
              <a:off x="5825329" y="6058001"/>
              <a:ext cx="1957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/>
                <a:t>Решение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60210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13644" y="244423"/>
            <a:ext cx="6374469" cy="3490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827921"/>
            <a:ext cx="9135991" cy="1880317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6+2=8 (кг) – весит </a:t>
            </a:r>
            <a:r>
              <a:rPr lang="ru-RU" sz="3600" dirty="0" smtClean="0">
                <a:solidFill>
                  <a:schemeClr val="tx1"/>
                </a:solidFill>
              </a:rPr>
              <a:t>арбуз</a:t>
            </a:r>
            <a:endParaRPr lang="ru-RU" sz="3600" dirty="0" smtClean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8+6=14 (кг) – </a:t>
            </a:r>
            <a:r>
              <a:rPr lang="ru-RU" sz="3600" dirty="0" smtClean="0">
                <a:solidFill>
                  <a:schemeClr val="tx1"/>
                </a:solidFill>
              </a:rPr>
              <a:t>всего</a:t>
            </a:r>
            <a:endParaRPr lang="ru-RU" sz="3600" dirty="0" smtClean="0">
              <a:solidFill>
                <a:schemeClr val="tx1"/>
              </a:solidFill>
            </a:endParaRPr>
          </a:p>
          <a:p>
            <a:r>
              <a:rPr lang="ru-RU" sz="3600" dirty="0" smtClean="0">
                <a:solidFill>
                  <a:schemeClr val="tx1"/>
                </a:solidFill>
              </a:rPr>
              <a:t>     Ответ: 14 </a:t>
            </a:r>
            <a:r>
              <a:rPr lang="ru-RU" sz="3600" dirty="0" smtClean="0">
                <a:solidFill>
                  <a:schemeClr val="tx1"/>
                </a:solidFill>
              </a:rPr>
              <a:t>кг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00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-8008" y="-61453"/>
            <a:ext cx="9144000" cy="1684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Буратино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получил от Карабаса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Барабаса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несколько золотых монет. За 5 монет он купил азбуку, за 4 билет в кино. И ещё за одну монету он купил сладкий бублик. Сколько монет получил Буратино от Карабаса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Барабаса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10387" y="2036063"/>
            <a:ext cx="3232597" cy="9347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известно?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10386" y="3240029"/>
            <a:ext cx="3232597" cy="7266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нужно найти?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94183" y="4235949"/>
            <a:ext cx="4065002" cy="9787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Можем ли мы сразу ответить на вопрос задачи?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трелка вправо 11">
            <a:hlinkClick r:id="rId2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6284890" y="5872250"/>
            <a:ext cx="2859110" cy="876794"/>
            <a:chOff x="5129869" y="5872250"/>
            <a:chExt cx="2859110" cy="876794"/>
          </a:xfrm>
        </p:grpSpPr>
        <p:pic>
          <p:nvPicPr>
            <p:cNvPr id="14" name="Рисунок 13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29869" y="5872250"/>
              <a:ext cx="2859110" cy="876794"/>
            </a:xfrm>
            <a:prstGeom prst="rect">
              <a:avLst/>
            </a:prstGeom>
          </p:spPr>
        </p:pic>
        <p:sp>
          <p:nvSpPr>
            <p:cNvPr id="15" name="TextBox 14">
              <a:hlinkClick r:id="rId3" action="ppaction://hlinksldjump"/>
            </p:cNvPr>
            <p:cNvSpPr txBox="1"/>
            <p:nvPr/>
          </p:nvSpPr>
          <p:spPr>
            <a:xfrm>
              <a:off x="5825329" y="6058001"/>
              <a:ext cx="1957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/>
                <a:t>Решение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42750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526" y="352248"/>
            <a:ext cx="414539" cy="510637"/>
          </a:xfrm>
        </p:spPr>
        <p:txBody>
          <a:bodyPr>
            <a:noAutofit/>
          </a:bodyPr>
          <a:lstStyle/>
          <a:p>
            <a:r>
              <a:rPr lang="ru-RU" sz="800" dirty="0" smtClean="0"/>
              <a:t>2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429555" cy="1899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82592" y="464485"/>
            <a:ext cx="4520485" cy="639351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66670" y="2807594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05408" y="4016062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3795" y="4902559"/>
            <a:ext cx="618186" cy="8070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61799" y="496266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18798" y="4215685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952706" y="2586506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201438" y="115298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Стрелка вправо 16">
            <a:hlinkClick r:id="rId5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99972" y="0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48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0.48351 0.17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8896" y="110997"/>
            <a:ext cx="4954216" cy="41268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09" y="4353726"/>
            <a:ext cx="9135991" cy="1880317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5+4=9 (м) – потратил на азбуку и </a:t>
            </a:r>
            <a:r>
              <a:rPr lang="ru-RU" sz="3600" dirty="0" smtClean="0">
                <a:solidFill>
                  <a:schemeClr val="tx1"/>
                </a:solidFill>
              </a:rPr>
              <a:t>билет</a:t>
            </a:r>
            <a:endParaRPr lang="ru-RU" sz="3600" dirty="0" smtClean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9+1=10 (м) – </a:t>
            </a:r>
            <a:r>
              <a:rPr lang="ru-RU" sz="3600" dirty="0" smtClean="0">
                <a:solidFill>
                  <a:schemeClr val="tx1"/>
                </a:solidFill>
              </a:rPr>
              <a:t>всего</a:t>
            </a:r>
            <a:endParaRPr lang="ru-RU" sz="3600" dirty="0" smtClean="0">
              <a:solidFill>
                <a:schemeClr val="tx1"/>
              </a:solidFill>
            </a:endParaRPr>
          </a:p>
          <a:p>
            <a:r>
              <a:rPr lang="ru-RU" sz="3600" dirty="0" smtClean="0">
                <a:solidFill>
                  <a:schemeClr val="tx1"/>
                </a:solidFill>
              </a:rPr>
              <a:t>     Ответ: </a:t>
            </a:r>
            <a:r>
              <a:rPr lang="ru-RU" sz="3600" dirty="0" smtClean="0">
                <a:solidFill>
                  <a:schemeClr val="tx1"/>
                </a:solidFill>
              </a:rPr>
              <a:t>10монет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670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-8008" y="-61453"/>
            <a:ext cx="9144000" cy="15526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дедушки было два внука. Диме 14 лет, а Егор на восемь лет младше. Сколько лет мальчикам вместе?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24259" y="1800904"/>
            <a:ext cx="3232597" cy="9347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известно?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24258" y="2973513"/>
            <a:ext cx="3232597" cy="7266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нужно найти?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08055" y="3938076"/>
            <a:ext cx="4065002" cy="9787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Можем ли мы сразу ответить на вопрос задачи?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трелка вправо 11">
            <a:hlinkClick r:id="rId2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6284890" y="5872250"/>
            <a:ext cx="2859110" cy="876794"/>
            <a:chOff x="5129869" y="5872250"/>
            <a:chExt cx="2859110" cy="876794"/>
          </a:xfrm>
        </p:grpSpPr>
        <p:pic>
          <p:nvPicPr>
            <p:cNvPr id="14" name="Рисунок 13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29869" y="5872250"/>
              <a:ext cx="2859110" cy="876794"/>
            </a:xfrm>
            <a:prstGeom prst="rect">
              <a:avLst/>
            </a:prstGeom>
          </p:spPr>
        </p:pic>
        <p:sp>
          <p:nvSpPr>
            <p:cNvPr id="15" name="TextBox 14">
              <a:hlinkClick r:id="rId3" action="ppaction://hlinksldjump"/>
            </p:cNvPr>
            <p:cNvSpPr txBox="1"/>
            <p:nvPr/>
          </p:nvSpPr>
          <p:spPr>
            <a:xfrm>
              <a:off x="5825329" y="6058001"/>
              <a:ext cx="1957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/>
                <a:t>Решение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40008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17308" y="126650"/>
            <a:ext cx="3613725" cy="38821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09" y="4109028"/>
            <a:ext cx="9135991" cy="1880317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14-8=6 (</a:t>
            </a:r>
            <a:r>
              <a:rPr lang="ru-RU" sz="3600" dirty="0" smtClean="0">
                <a:solidFill>
                  <a:schemeClr val="tx1"/>
                </a:solidFill>
              </a:rPr>
              <a:t>л.) </a:t>
            </a:r>
            <a:r>
              <a:rPr lang="ru-RU" sz="3600" dirty="0" smtClean="0">
                <a:solidFill>
                  <a:schemeClr val="tx1"/>
                </a:solidFill>
              </a:rPr>
              <a:t>– лет </a:t>
            </a:r>
            <a:r>
              <a:rPr lang="ru-RU" sz="3600" dirty="0" smtClean="0">
                <a:solidFill>
                  <a:schemeClr val="tx1"/>
                </a:solidFill>
              </a:rPr>
              <a:t>Егору</a:t>
            </a:r>
            <a:endParaRPr lang="ru-RU" sz="3600" dirty="0" smtClean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6+14=20 (</a:t>
            </a:r>
            <a:r>
              <a:rPr lang="ru-RU" sz="3600" dirty="0" smtClean="0">
                <a:solidFill>
                  <a:schemeClr val="tx1"/>
                </a:solidFill>
              </a:rPr>
              <a:t>л.) </a:t>
            </a:r>
            <a:r>
              <a:rPr lang="ru-RU" sz="3600" dirty="0" smtClean="0">
                <a:solidFill>
                  <a:schemeClr val="tx1"/>
                </a:solidFill>
              </a:rPr>
              <a:t>– </a:t>
            </a:r>
            <a:r>
              <a:rPr lang="ru-RU" sz="3600" dirty="0" smtClean="0">
                <a:solidFill>
                  <a:schemeClr val="tx1"/>
                </a:solidFill>
              </a:rPr>
              <a:t>всего</a:t>
            </a:r>
            <a:endParaRPr lang="ru-RU" sz="3600" dirty="0" smtClean="0">
              <a:solidFill>
                <a:schemeClr val="tx1"/>
              </a:solidFill>
            </a:endParaRPr>
          </a:p>
          <a:p>
            <a:r>
              <a:rPr lang="ru-RU" sz="3600" dirty="0" smtClean="0">
                <a:solidFill>
                  <a:schemeClr val="tx1"/>
                </a:solidFill>
              </a:rPr>
              <a:t>     Ответ: 20лет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484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94704" y="230190"/>
            <a:ext cx="7057623" cy="1538132"/>
          </a:xfrm>
          <a:prstGeom prst="rect">
            <a:avLst/>
          </a:prstGeom>
          <a:pattFill prst="smGrid">
            <a:fgClr>
              <a:srgbClr val="FFC000"/>
            </a:fgClr>
            <a:bgClr>
              <a:schemeClr val="bg1"/>
            </a:bgClr>
          </a:patt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разностное </a:t>
            </a:r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сравнение, увеличение и уменьшение числа на несколько единиц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-33405" y="2800074"/>
            <a:ext cx="2311309" cy="1797684"/>
            <a:chOff x="-33405" y="2800074"/>
            <a:chExt cx="2311309" cy="1797684"/>
          </a:xfrm>
        </p:grpSpPr>
        <p:pic>
          <p:nvPicPr>
            <p:cNvPr id="3" name="Рисунок 2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-33405" y="2800074"/>
              <a:ext cx="2311309" cy="1797684"/>
            </a:xfrm>
            <a:prstGeom prst="rect">
              <a:avLst/>
            </a:prstGeom>
          </p:spPr>
        </p:pic>
        <p:sp>
          <p:nvSpPr>
            <p:cNvPr id="2" name="TextBox 1">
              <a:hlinkClick r:id="rId2" action="ppaction://hlinksldjump"/>
            </p:cNvPr>
            <p:cNvSpPr txBox="1"/>
            <p:nvPr/>
          </p:nvSpPr>
          <p:spPr>
            <a:xfrm>
              <a:off x="854387" y="3237251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010041" y="1901232"/>
            <a:ext cx="2311309" cy="1797684"/>
            <a:chOff x="2010041" y="1901232"/>
            <a:chExt cx="2311309" cy="1797684"/>
          </a:xfrm>
        </p:grpSpPr>
        <p:pic>
          <p:nvPicPr>
            <p:cNvPr id="7" name="Рисунок 6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010041" y="1901232"/>
              <a:ext cx="2311309" cy="1797684"/>
            </a:xfrm>
            <a:prstGeom prst="rect">
              <a:avLst/>
            </a:prstGeom>
          </p:spPr>
        </p:pic>
        <p:sp>
          <p:nvSpPr>
            <p:cNvPr id="8" name="TextBox 7">
              <a:hlinkClick r:id="rId5" action="ppaction://hlinksldjump"/>
            </p:cNvPr>
            <p:cNvSpPr txBox="1"/>
            <p:nvPr/>
          </p:nvSpPr>
          <p:spPr>
            <a:xfrm>
              <a:off x="2897833" y="2338409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038098" y="2800074"/>
            <a:ext cx="2311309" cy="1797684"/>
            <a:chOff x="4038098" y="2800074"/>
            <a:chExt cx="2311309" cy="1797684"/>
          </a:xfrm>
        </p:grpSpPr>
        <p:pic>
          <p:nvPicPr>
            <p:cNvPr id="9" name="Рисунок 8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038098" y="2800074"/>
              <a:ext cx="2311309" cy="1797684"/>
            </a:xfrm>
            <a:prstGeom prst="rect">
              <a:avLst/>
            </a:prstGeom>
          </p:spPr>
        </p:pic>
        <p:sp>
          <p:nvSpPr>
            <p:cNvPr id="10" name="TextBox 9">
              <a:hlinkClick r:id="rId6" action="ppaction://hlinksldjump"/>
            </p:cNvPr>
            <p:cNvSpPr txBox="1"/>
            <p:nvPr/>
          </p:nvSpPr>
          <p:spPr>
            <a:xfrm>
              <a:off x="4947398" y="3237251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617952" y="2205499"/>
            <a:ext cx="2311309" cy="1797684"/>
            <a:chOff x="6617952" y="2205499"/>
            <a:chExt cx="2311309" cy="1797684"/>
          </a:xfrm>
        </p:grpSpPr>
        <p:pic>
          <p:nvPicPr>
            <p:cNvPr id="13" name="Рисунок 1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9828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617952" y="2205499"/>
              <a:ext cx="2311309" cy="1797684"/>
            </a:xfrm>
            <a:prstGeom prst="rect">
              <a:avLst/>
            </a:prstGeom>
          </p:spPr>
        </p:pic>
        <p:sp>
          <p:nvSpPr>
            <p:cNvPr id="14" name="TextBox 13">
              <a:hlinkClick r:id="rId7" action="ppaction://hlinksldjump"/>
            </p:cNvPr>
            <p:cNvSpPr txBox="1"/>
            <p:nvPr/>
          </p:nvSpPr>
          <p:spPr>
            <a:xfrm>
              <a:off x="7505744" y="2642676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sp>
        <p:nvSpPr>
          <p:cNvPr id="16" name="Управляющая кнопка: домой 15">
            <a:hlinkClick r:id="rId8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570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-8008" y="-61453"/>
            <a:ext cx="9144000" cy="15526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гостях у Кролика Винни-Пух съел 11 ватрушек, а Пятачок всего одну. На сколько больше ватрушек съел Винни-Пух?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49024" y="1826661"/>
            <a:ext cx="3232597" cy="9347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известно?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49024" y="3096837"/>
            <a:ext cx="3232597" cy="7266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нужно найти?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32821" y="4226064"/>
            <a:ext cx="4065002" cy="9787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Можем ли мы сразу ответить на вопрос задачи?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трелка вправо 11">
            <a:hlinkClick r:id="rId2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6284890" y="5872250"/>
            <a:ext cx="2859110" cy="876794"/>
            <a:chOff x="5129869" y="5872250"/>
            <a:chExt cx="2859110" cy="876794"/>
          </a:xfrm>
        </p:grpSpPr>
        <p:pic>
          <p:nvPicPr>
            <p:cNvPr id="14" name="Рисунок 13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29869" y="5872250"/>
              <a:ext cx="2859110" cy="876794"/>
            </a:xfrm>
            <a:prstGeom prst="rect">
              <a:avLst/>
            </a:prstGeom>
          </p:spPr>
        </p:pic>
        <p:sp>
          <p:nvSpPr>
            <p:cNvPr id="15" name="TextBox 14">
              <a:hlinkClick r:id="rId3" action="ppaction://hlinksldjump"/>
            </p:cNvPr>
            <p:cNvSpPr txBox="1"/>
            <p:nvPr/>
          </p:nvSpPr>
          <p:spPr>
            <a:xfrm>
              <a:off x="5825329" y="6058001"/>
              <a:ext cx="1957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/>
                <a:t>Решение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36341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25937" y="128787"/>
            <a:ext cx="5650625" cy="3814579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09" y="4048244"/>
            <a:ext cx="9135991" cy="1880317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ru-RU" sz="3600" dirty="0" smtClean="0">
                <a:solidFill>
                  <a:schemeClr val="tx1"/>
                </a:solidFill>
              </a:rPr>
              <a:t>11-1=10 (в.) – </a:t>
            </a:r>
            <a:r>
              <a:rPr lang="ru-RU" sz="3600" dirty="0" smtClean="0">
                <a:solidFill>
                  <a:schemeClr val="tx1"/>
                </a:solidFill>
              </a:rPr>
              <a:t>разность</a:t>
            </a:r>
            <a:endParaRPr lang="ru-RU" sz="3600" dirty="0" smtClean="0">
              <a:solidFill>
                <a:schemeClr val="tx1"/>
              </a:solidFill>
            </a:endParaRPr>
          </a:p>
          <a:p>
            <a:r>
              <a:rPr lang="ru-RU" sz="3600" dirty="0" smtClean="0">
                <a:solidFill>
                  <a:schemeClr val="tx1"/>
                </a:solidFill>
              </a:rPr>
              <a:t>Ответ: </a:t>
            </a:r>
            <a:r>
              <a:rPr lang="ru-RU" sz="3600" dirty="0" smtClean="0">
                <a:solidFill>
                  <a:schemeClr val="tx1"/>
                </a:solidFill>
              </a:rPr>
              <a:t>на10 ватрушек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204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-8008" y="-61453"/>
            <a:ext cx="9144000" cy="15526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Белочка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набрала для своих бельчат 20 орехов, а грибов - на 3 меньше. Сколько грибов набрала белочка?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44948" y="1966350"/>
            <a:ext cx="3232597" cy="9347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известно?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06927" y="3376215"/>
            <a:ext cx="3232597" cy="7266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нужно найти?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28745" y="4578034"/>
            <a:ext cx="4065002" cy="9787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Можем ли мы сразу ответить на вопрос задачи?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трелка вправо 12">
            <a:hlinkClick r:id="rId2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6284890" y="5872250"/>
            <a:ext cx="2859110" cy="876794"/>
            <a:chOff x="5129869" y="5872250"/>
            <a:chExt cx="2859110" cy="876794"/>
          </a:xfrm>
        </p:grpSpPr>
        <p:pic>
          <p:nvPicPr>
            <p:cNvPr id="15" name="Рисунок 14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29869" y="5872250"/>
              <a:ext cx="2859110" cy="876794"/>
            </a:xfrm>
            <a:prstGeom prst="rect">
              <a:avLst/>
            </a:prstGeom>
          </p:spPr>
        </p:pic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5825329" y="6058001"/>
              <a:ext cx="1957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/>
                <a:t>Решение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21939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38035" y="249706"/>
            <a:ext cx="6321983" cy="34336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09" y="3880819"/>
            <a:ext cx="9135991" cy="1880317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20-3=17 (г.) – набрала </a:t>
            </a:r>
            <a:r>
              <a:rPr lang="ru-RU" sz="3600" dirty="0" smtClean="0">
                <a:solidFill>
                  <a:schemeClr val="tx1"/>
                </a:solidFill>
              </a:rPr>
              <a:t>грибов</a:t>
            </a:r>
            <a:endParaRPr lang="ru-RU" sz="3600" dirty="0" smtClean="0">
              <a:solidFill>
                <a:schemeClr val="tx1"/>
              </a:solidFill>
            </a:endParaRPr>
          </a:p>
          <a:p>
            <a:r>
              <a:rPr lang="ru-RU" sz="3600" dirty="0" smtClean="0">
                <a:solidFill>
                  <a:schemeClr val="tx1"/>
                </a:solidFill>
              </a:rPr>
              <a:t>Ответ: </a:t>
            </a:r>
            <a:r>
              <a:rPr lang="ru-RU" sz="3600" dirty="0" smtClean="0">
                <a:solidFill>
                  <a:schemeClr val="tx1"/>
                </a:solidFill>
              </a:rPr>
              <a:t>17грибов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536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01" y="-17516"/>
            <a:ext cx="9144000" cy="176893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двух полках в кладовой стояли банки с компотом. На первой полке 8 банок, а на второй на 2 банки меньше. Сколько банок с компотом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стоит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второй полке?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39175" y="2134065"/>
            <a:ext cx="3232597" cy="9347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известно?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39174" y="3451417"/>
            <a:ext cx="3232597" cy="7266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нужно найти?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22971" y="4560723"/>
            <a:ext cx="4065002" cy="9787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Можем ли мы сразу ответить на вопрос задачи?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трелка вправо 12">
            <a:hlinkClick r:id="rId2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6284890" y="5872250"/>
            <a:ext cx="2859110" cy="876794"/>
            <a:chOff x="5129869" y="5872250"/>
            <a:chExt cx="2859110" cy="876794"/>
          </a:xfrm>
        </p:grpSpPr>
        <p:pic>
          <p:nvPicPr>
            <p:cNvPr id="15" name="Рисунок 14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29869" y="5872250"/>
              <a:ext cx="2859110" cy="876794"/>
            </a:xfrm>
            <a:prstGeom prst="rect">
              <a:avLst/>
            </a:prstGeom>
          </p:spPr>
        </p:pic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5825329" y="6058001"/>
              <a:ext cx="1957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/>
                <a:t>Решение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69084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08051" y="256397"/>
            <a:ext cx="6457910" cy="31530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597483"/>
            <a:ext cx="9135991" cy="1880317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8-2=6 (б.) – на второй </a:t>
            </a:r>
            <a:r>
              <a:rPr lang="ru-RU" sz="3600" dirty="0" smtClean="0">
                <a:solidFill>
                  <a:schemeClr val="tx1"/>
                </a:solidFill>
              </a:rPr>
              <a:t>полке</a:t>
            </a:r>
            <a:endParaRPr lang="ru-RU" sz="3600" dirty="0" smtClean="0">
              <a:solidFill>
                <a:schemeClr val="tx1"/>
              </a:solidFill>
            </a:endParaRPr>
          </a:p>
          <a:p>
            <a:r>
              <a:rPr lang="ru-RU" sz="3600" dirty="0" smtClean="0">
                <a:solidFill>
                  <a:schemeClr val="tx1"/>
                </a:solidFill>
              </a:rPr>
              <a:t>Ответ: 6 </a:t>
            </a:r>
            <a:r>
              <a:rPr lang="ru-RU" sz="3600" dirty="0" smtClean="0">
                <a:solidFill>
                  <a:schemeClr val="tx1"/>
                </a:solidFill>
              </a:rPr>
              <a:t>банок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30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365126"/>
            <a:ext cx="221356" cy="536395"/>
          </a:xfrm>
        </p:spPr>
        <p:txBody>
          <a:bodyPr>
            <a:normAutofit/>
          </a:bodyPr>
          <a:lstStyle/>
          <a:p>
            <a:r>
              <a:rPr lang="ru-RU" sz="800" dirty="0" smtClean="0"/>
              <a:t>3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479" y="0"/>
            <a:ext cx="1611055" cy="206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566670" y="2807594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81396" y="612952"/>
            <a:ext cx="4408801" cy="6096957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450279" y="411219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096618" y="465785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29440" y="3674309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50280" y="252211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11351" y="1691592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Стрелка вправо 14">
            <a:hlinkClick r:id="rId5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010614" y="-7521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210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34323 -0.106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0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9144000" cy="176893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Периметр первого треугольника равен 13см, а периметр второго треугольника 20см. На сколько больше периметр второго треугольника чем периметр первого треугольника?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58871" y="1968329"/>
            <a:ext cx="3232597" cy="9347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известно?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05933" y="3208113"/>
            <a:ext cx="3232597" cy="7266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нужно найти?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89731" y="4239851"/>
            <a:ext cx="4065002" cy="9787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Можем ли мы сразу ответить на вопрос задачи?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трелка вправо 7">
            <a:hlinkClick r:id="rId2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6284890" y="5872250"/>
            <a:ext cx="2859110" cy="876794"/>
            <a:chOff x="5129869" y="5872250"/>
            <a:chExt cx="2859110" cy="876794"/>
          </a:xfrm>
        </p:grpSpPr>
        <p:pic>
          <p:nvPicPr>
            <p:cNvPr id="10" name="Рисунок 9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29869" y="5872250"/>
              <a:ext cx="2859110" cy="876794"/>
            </a:xfrm>
            <a:prstGeom prst="rect">
              <a:avLst/>
            </a:prstGeom>
          </p:spPr>
        </p:pic>
        <p:sp>
          <p:nvSpPr>
            <p:cNvPr id="11" name="TextBox 10">
              <a:hlinkClick r:id="rId3" action="ppaction://hlinksldjump"/>
            </p:cNvPr>
            <p:cNvSpPr txBox="1"/>
            <p:nvPr/>
          </p:nvSpPr>
          <p:spPr>
            <a:xfrm>
              <a:off x="5825329" y="6058001"/>
              <a:ext cx="1957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/>
                <a:t>Решение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06704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000" b="93889" l="555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65517" y="425002"/>
            <a:ext cx="2055722" cy="2055722"/>
          </a:xfrm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34976" y="2609513"/>
            <a:ext cx="2771775" cy="14954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4233727"/>
            <a:ext cx="9135991" cy="1252673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ru-RU" sz="3600" dirty="0" smtClean="0">
                <a:solidFill>
                  <a:schemeClr val="tx1"/>
                </a:solidFill>
              </a:rPr>
              <a:t>20-13=7 (см) – </a:t>
            </a:r>
            <a:r>
              <a:rPr lang="ru-RU" sz="3600" dirty="0" smtClean="0">
                <a:solidFill>
                  <a:schemeClr val="tx1"/>
                </a:solidFill>
              </a:rPr>
              <a:t>разность</a:t>
            </a:r>
            <a:endParaRPr lang="ru-RU" sz="3600" dirty="0" smtClean="0">
              <a:solidFill>
                <a:schemeClr val="tx1"/>
              </a:solidFill>
            </a:endParaRPr>
          </a:p>
          <a:p>
            <a:r>
              <a:rPr lang="ru-RU" sz="3600" dirty="0" smtClean="0">
                <a:solidFill>
                  <a:schemeClr val="tx1"/>
                </a:solidFill>
              </a:rPr>
              <a:t>Ответ: на </a:t>
            </a:r>
            <a:r>
              <a:rPr lang="ru-RU" sz="3600" dirty="0" smtClean="0">
                <a:solidFill>
                  <a:schemeClr val="tx1"/>
                </a:solidFill>
              </a:rPr>
              <a:t>7 см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7290" y="150682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13см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572001" y="175407"/>
            <a:ext cx="2471812" cy="2305317"/>
            <a:chOff x="4572001" y="175407"/>
            <a:chExt cx="2471812" cy="230531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4500" b="79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19295" t="3679" r="26338" b="20264"/>
            <a:stretch/>
          </p:blipFill>
          <p:spPr>
            <a:xfrm>
              <a:off x="4572001" y="175407"/>
              <a:ext cx="2471812" cy="230531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20246" y="1234968"/>
              <a:ext cx="11753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20см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Стрелка вправо 12">
            <a:hlinkClick r:id="rId8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037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8" t="3020" r="7752" b="922"/>
          <a:stretch/>
        </p:blipFill>
        <p:spPr>
          <a:xfrm>
            <a:off x="2338306" y="0"/>
            <a:ext cx="4467388" cy="6869790"/>
          </a:xfr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rId4" action="ppaction://hlinksldjump"/>
          </p:cNvPr>
          <p:cNvSpPr/>
          <p:nvPr/>
        </p:nvSpPr>
        <p:spPr>
          <a:xfrm>
            <a:off x="822960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047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35" t="1553" r="3859" b="1663"/>
          <a:stretch/>
        </p:blipFill>
        <p:spPr>
          <a:xfrm>
            <a:off x="2253802" y="0"/>
            <a:ext cx="4636395" cy="6860188"/>
          </a:xfr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Стрелка вправо 5">
            <a:hlinkClick r:id="rId4" action="ppaction://hlinksldjump"/>
          </p:cNvPr>
          <p:cNvSpPr/>
          <p:nvPr/>
        </p:nvSpPr>
        <p:spPr>
          <a:xfrm rot="10800000">
            <a:off x="0" y="6310647"/>
            <a:ext cx="914400" cy="5473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982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799" y="429522"/>
            <a:ext cx="234235" cy="253060"/>
          </a:xfrm>
        </p:spPr>
        <p:txBody>
          <a:bodyPr>
            <a:normAutofit/>
          </a:bodyPr>
          <a:lstStyle/>
          <a:p>
            <a:r>
              <a:rPr lang="ru-RU" sz="400" dirty="0" smtClean="0"/>
              <a:t>4</a:t>
            </a:r>
            <a:endParaRPr lang="ru-RU" sz="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7950" y="677912"/>
            <a:ext cx="4311942" cy="6180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260"/>
            <a:ext cx="1378039" cy="1665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 rot="20870342">
            <a:off x="581341" y="2673292"/>
            <a:ext cx="670909" cy="8113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1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44798" y="3958458"/>
            <a:ext cx="646606" cy="82831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3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 rot="20527140">
            <a:off x="7543059" y="1638836"/>
            <a:ext cx="656823" cy="75341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4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49071" y="3362271"/>
            <a:ext cx="656823" cy="8113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 rot="806564">
            <a:off x="8386494" y="4533362"/>
            <a:ext cx="656823" cy="8242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5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15" name="Стрелка вправо 14">
            <a:hlinkClick r:id="rId4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791404" y="0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право 2">
            <a:hlinkClick r:id="rId5" action="ppaction://hlinksldjump"/>
          </p:cNvPr>
          <p:cNvSpPr/>
          <p:nvPr/>
        </p:nvSpPr>
        <p:spPr>
          <a:xfrm>
            <a:off x="8023538" y="6272011"/>
            <a:ext cx="837127" cy="47651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808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4.07407E-6 L -7.5E-6 -4.07407E-6 C 0.0019 -0.00648 0.00416 -0.01319 0.0059 -0.0199 C 0.00729 -0.02523 0.00659 -0.02986 0.01041 -0.03379 C 0.01163 -0.03518 0.01336 -0.03518 0.01475 -0.03564 C 0.01979 -0.03449 0.02517 -0.03472 0.02968 -0.03171 C 0.05746 -0.01319 0.02256 -0.02338 0.04774 -0.01782 C 0.05208 -0.00023 0.05069 -0.00787 0.04774 0.02801 C 0.04722 0.03287 0.04288 0.04491 0.04166 0.04977 C 0.03888 0.06088 0.03871 0.06343 0.03715 0.07385 C 0.04461 0.11968 0.03784 0.12269 0.05815 0.14746 C 0.06024 0.15 0.06562 0.15209 0.06857 0.15348 C 0.07395 0.15186 0.07742 0.15186 0.08194 0.14746 C 0.08819 0.14121 0.08715 0.14028 0.09097 0.13357 C 0.09288 0.1301 0.09496 0.12686 0.09687 0.12362 L 0.10138 0.10556 C 0.1019 0.10371 0.10225 0.10139 0.10295 0.09954 C 0.10381 0.09699 0.10503 0.09445 0.1059 0.09167 C 0.10642 0.08982 0.10677 0.0875 0.10729 0.08565 C 0.11267 0.06991 0.11302 0.07431 0.11475 0.06181 C 0.12361 0.00348 0.11423 0.05649 0.12829 -0.01574 C 0.13055 -0.02777 0.1302 -0.03032 0.13715 -0.04375 C 0.13958 -0.04838 0.14253 -0.05301 0.14617 -0.05555 C 0.15069 -0.05902 0.15607 -0.05972 0.16111 -0.06157 C 0.16302 -0.06365 0.16492 -0.06597 0.16701 -0.06759 C 0.17291 -0.07222 0.17638 -0.06805 0.1835 -0.06551 C 0.18645 -0.06157 0.18975 -0.0581 0.19236 -0.0537 C 0.1934 -0.05208 0.19322 -0.04953 0.19392 -0.04768 C 0.19479 -0.0449 0.196 -0.04259 0.19687 -0.03981 C 0.20225 -0.02199 0.19704 -0.03333 0.20277 -0.02176 C 0.20572 -0.00208 0.20242 -0.02152 0.20729 -0.00185 C 0.2085 0.00278 0.2092 0.00741 0.21024 0.01204 C 0.21354 0.02593 0.20989 0.00811 0.21475 0.02801 C 0.21545 0.03056 0.21562 0.03334 0.21631 0.03588 C 0.21753 0.04028 0.22117 0.04885 0.22378 0.05186 C 0.22986 0.05903 0.23402 0.05834 0.24166 0.06181 C 0.24427 0.06297 0.2467 0.06436 0.24913 0.06574 C 0.26458 0.06505 0.28003 0.06644 0.29531 0.06389 C 0.29982 0.06297 0.30329 0.05857 0.30729 0.05579 L 0.31336 0.05186 C 0.31979 0.04746 0.3276 0.0426 0.33263 0.03588 C 0.33992 0.02616 0.33558 0.03172 0.34617 0.01991 C 0.34704 0.01737 0.34791 0.01459 0.34913 0.01204 C 0.35034 0.00926 0.35208 0.00672 0.35364 0.00417 C 0.35468 0.00209 0.35555 -4.07407E-6 0.35659 -0.00185 C 0.35885 -0.00625 0.36197 -0.01111 0.36406 -0.01574 C 0.3651 -0.01851 0.36579 -0.02129 0.36701 -0.02384 C 0.36892 -0.02801 0.371 -0.03171 0.37291 -0.03564 L 0.37604 -0.04166 C 0.3769 -0.04375 0.3776 -0.04606 0.37899 -0.04768 L 0.3835 -0.0537 C 0.38385 -0.05625 0.3842 -0.05902 0.38489 -0.06157 C 0.38628 -0.06574 0.38906 -0.07013 0.39236 -0.07152 C 0.39374 -0.07222 0.39531 -0.07152 0.39687 -0.07152 L 0.39843 -0.07152 L 0.4059 -0.06157 " pathEditMode="relative" ptsTypes="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152" b="1703"/>
          <a:stretch/>
        </p:blipFill>
        <p:spPr>
          <a:xfrm>
            <a:off x="2685980" y="643946"/>
            <a:ext cx="4279750" cy="61045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799" y="429522"/>
            <a:ext cx="234235" cy="253060"/>
          </a:xfrm>
        </p:spPr>
        <p:txBody>
          <a:bodyPr>
            <a:normAutofit/>
          </a:bodyPr>
          <a:lstStyle/>
          <a:p>
            <a:r>
              <a:rPr lang="ru-RU" sz="400" dirty="0" smtClean="0"/>
              <a:t>4.1</a:t>
            </a:r>
            <a:endParaRPr lang="ru-RU" sz="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682" y="0"/>
            <a:ext cx="1378039" cy="1665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 rot="20870342">
            <a:off x="581341" y="2673292"/>
            <a:ext cx="670909" cy="8113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1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44798" y="3958458"/>
            <a:ext cx="646606" cy="82831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3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 rot="20527140">
            <a:off x="7543059" y="1638836"/>
            <a:ext cx="656823" cy="75341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4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49071" y="3362271"/>
            <a:ext cx="656823" cy="8113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 rot="806564">
            <a:off x="8386494" y="4533362"/>
            <a:ext cx="656823" cy="8242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5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15" name="Стрелка вправо 14">
            <a:hlinkClick r:id="rId4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791404" y="0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343829" y="6214614"/>
            <a:ext cx="792163" cy="647700"/>
          </a:xfrm>
          <a:prstGeom prst="actionButtonHome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048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L 2.22222E-6 0.00023 C -0.00556 -0.00162 -0.01389 -0.00347 -0.01979 -0.00579 C -0.02118 -0.00625 -0.02257 -0.00694 -0.02396 -0.00764 C -0.02552 -0.0088 -0.02674 -0.01018 -0.0283 -0.01134 C -0.0408 -0.02083 -0.02778 -0.00972 -0.0382 -0.01875 C -0.0441 -0.0169 -0.04393 -0.01829 -0.04792 -0.01134 C -0.05 -0.00787 -0.05365 -3.7037E-7 -0.05365 0.00023 C -0.05608 0.00995 -0.05834 0.01319 -0.05504 0.02431 C -0.05434 0.02685 -0.05243 0.02847 -0.05087 0.02986 C -0.04497 0.03542 -0.04584 0.03148 -0.04097 0.0375 C -0.03698 0.04213 -0.03334 0.04745 -0.02969 0.05255 C -0.0283 0.0544 -0.02656 0.05602 -0.02552 0.0581 L -0.01979 0.06944 C -0.01788 0.08449 -0.0165 0.09028 -0.01979 0.1088 C -0.02031 0.11157 -0.02674 0.11389 -0.0283 0.11458 C -0.03021 0.11644 -0.0316 0.11921 -0.03386 0.12014 C -0.03976 0.12245 -0.04601 0.12384 -0.05226 0.12384 C -0.05695 0.12384 -0.07066 0.12014 -0.07761 0.11829 C -0.07934 0.1169 -0.08108 0.11528 -0.08316 0.11458 C -0.09254 0.11111 -0.09584 0.11296 -0.10573 0.11458 C -0.10712 0.11574 -0.10851 0.11713 -0.1099 0.11829 C -0.11181 0.11968 -0.11389 0.12037 -0.11563 0.12199 C -0.12222 0.1287 -0.12049 0.1287 -0.12396 0.13704 C -0.1283 0.14722 -0.1257 0.13796 -0.1283 0.14838 C -0.12778 0.15324 -0.12743 0.15833 -0.12691 0.16319 C -0.12656 0.16528 -0.12535 0.1669 -0.12535 0.16898 C -0.12535 0.17778 -0.12604 0.18657 -0.12691 0.19514 C -0.12709 0.19722 -0.12709 0.19977 -0.1283 0.20093 C -0.13073 0.20324 -0.13386 0.20347 -0.13663 0.20463 C -0.14445 0.2081 -0.13802 0.20556 -0.14931 0.20833 C -0.17084 0.21366 -0.15608 0.21111 -0.17761 0.21412 C -0.18316 0.21343 -0.18889 0.21389 -0.19445 0.21204 C -0.1967 0.21134 -0.19809 0.2081 -0.2 0.20648 C -0.20191 0.20509 -0.20382 0.20417 -0.20573 0.20278 C -0.21459 0.1956 -0.21406 0.19954 -0.21406 0.19329 L -0.21406 0.19352 " pathEditMode="relative" rAng="0" ptsTypes="AAAAAAAAAAAAAAAAAAAAAAAAAAAAA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2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156961" cy="510636"/>
          </a:xfrm>
        </p:spPr>
        <p:txBody>
          <a:bodyPr>
            <a:normAutofit/>
          </a:bodyPr>
          <a:lstStyle/>
          <a:p>
            <a:r>
              <a:rPr lang="ru-RU" sz="800" dirty="0" smtClean="0"/>
              <a:t>5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725350" cy="190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54000" y="731716"/>
            <a:ext cx="4414619" cy="612628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19557" y="3593205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3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0550" y="2537137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5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66943" y="474157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4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059163" y="3421370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83883" y="2356833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88176" y="4741571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062258" y="1429555"/>
            <a:ext cx="618186" cy="74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7" name="Стрелка вправо 16">
            <a:hlinkClick r:id="rId4" action="ppaction://hlinksldjump"/>
          </p:cNvPr>
          <p:cNvSpPr/>
          <p:nvPr/>
        </p:nvSpPr>
        <p:spPr>
          <a:xfrm rot="10800000">
            <a:off x="270456" y="6027313"/>
            <a:ext cx="914400" cy="72121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69350" y="11184"/>
            <a:ext cx="5837012" cy="707886"/>
          </a:xfrm>
          <a:prstGeom prst="rect">
            <a:avLst/>
          </a:prstGeom>
          <a:pattFill prst="trellis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пустое окошко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>
            <a:hlinkClick r:id="rId5" action="ppaction://hlinksldjump"/>
          </p:cNvPr>
          <p:cNvSpPr/>
          <p:nvPr/>
        </p:nvSpPr>
        <p:spPr>
          <a:xfrm>
            <a:off x="8023538" y="6272011"/>
            <a:ext cx="837127" cy="47651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551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2292 L 0.01719 0.02315 C 0.02153 0.02685 0.02604 0.03079 0.03056 0.03472 C 0.03264 0.03681 0.03438 0.03912 0.03646 0.04074 C 0.03785 0.0419 0.03958 0.0419 0.04097 0.04282 C 0.04444 0.04468 0.04792 0.04699 0.05139 0.04884 C 0.05399 0.05 0.06267 0.05208 0.06493 0.05278 C 0.09375 0.05208 0.12257 0.05255 0.15139 0.0507 C 0.1533 0.0507 0.15469 0.04861 0.1559 0.04676 C 0.15764 0.04398 0.15955 0.03657 0.16042 0.03287 C 0.16094 0.03009 0.16111 0.02732 0.16181 0.02477 C 0.1625 0.02269 0.16406 0.02107 0.16493 0.01898 C 0.16563 0.01713 0.1651 0.01435 0.16632 0.01296 C 0.175 0.00255 0.17639 0.00255 0.1842 -0.00093 C 0.18472 -0.0037 0.18594 -0.00625 0.18576 -0.00903 C 0.18507 -0.01667 0.18142 -0.01852 0.17674 -0.02083 C 0.17135 -0.02361 0.16215 -0.02407 0.15747 -0.02477 C 0.15938 -0.02546 0.16146 -0.02616 0.16337 -0.02685 C 0.16632 -0.02801 0.16927 -0.02986 0.1724 -0.03079 L 0.1783 -0.03287 C 0.17986 -0.03472 0.18108 -0.03704 0.18281 -0.03889 C 0.18802 -0.04468 0.18698 -0.04143 0.19323 -0.04676 C 0.19688 -0.04977 0.20035 -0.05301 0.20365 -0.05671 C 0.20642 -0.05972 0.20868 -0.06319 0.21111 -0.06667 C 0.21927 -0.0787 0.22986 -0.09583 0.23351 -0.11042 C 0.23785 -0.12778 0.23542 -0.11852 0.24097 -0.13819 C 0.24045 -0.15555 0.23941 -0.17268 0.23941 -0.19005 C 0.23941 -0.24514 0.2309 -0.23704 0.25747 -0.25972 C 0.25868 -0.26088 0.26042 -0.26111 0.26181 -0.26157 C 0.26389 -0.26366 0.26563 -0.26597 0.26788 -0.26759 C 0.29583 -0.28773 0.30417 -0.29259 0.33646 -0.30347 C 0.33854 -0.30417 0.34045 -0.30463 0.34253 -0.30555 C 0.34549 -0.30671 0.34826 -0.30856 0.35139 -0.30949 C 0.36076 -0.31204 0.37031 -0.31343 0.37969 -0.31528 C 0.4566 -0.31343 0.44549 -0.31944 0.50521 -0.30347 C 0.51076 -0.30208 0.51649 -0.30069 0.52153 -0.29745 C 0.53993 -0.28611 0.57535 -0.25972 0.57535 -0.25949 C 0.58958 -0.23426 0.56771 -0.27176 0.58715 -0.24375 C 0.59931 -0.22639 0.60208 -0.21736 0.61111 -0.19606 C 0.61215 -0.19352 0.61319 -0.19074 0.61406 -0.18796 C 0.61615 -0.18148 0.62014 -0.16805 0.62014 -0.16782 C 0.61858 -0.13958 0.61736 -0.11111 0.61563 -0.08264 C 0.61545 -0.08055 0.6151 -0.07824 0.61406 -0.07662 C 0.61146 -0.07222 0.60851 -0.06805 0.60521 -0.06458 C 0.60382 -0.06343 0.60208 -0.06343 0.60069 -0.06273 C 0.58125 -0.06343 0.56181 -0.06343 0.54236 -0.06458 C 0.54045 -0.06481 0.53854 -0.0669 0.53646 -0.06667 C 0.51649 -0.06481 0.4967 -0.06134 0.47674 -0.0588 C 0.46719 -0.0544 0.46979 -0.05579 0.45434 -0.04676 C 0.45243 -0.0456 0.45052 -0.04398 0.44844 -0.04282 C 0.44253 -0.03935 0.43628 -0.03657 0.43056 -0.03287 C 0.42726 -0.03079 0.42483 -0.02685 0.42153 -0.02477 C 0.40469 -0.01481 0.40451 -0.01574 0.39028 -0.01296 C 0.38368 -0.00903 0.37726 -0.00486 0.37083 -0.00093 C 0.36944 -0.00023 0.36788 0.00046 0.36632 0.00093 C 0.34358 0.00949 0.35052 0.00741 0.33507 0.01088 C 0.31233 0.0287 0.32396 0.02315 0.30069 0.02894 C 0.29514 0.03241 0.28819 0.03611 0.2842 0.04282 C 0.28212 0.0463 0.28125 0.0507 0.27969 0.05463 C 0.28125 0.06065 0.28177 0.06736 0.2842 0.07269 C 0.28542 0.07523 0.28837 0.07523 0.29028 0.07662 C 0.29184 0.07778 0.29306 0.07986 0.29462 0.08056 C 0.33281 0.0963 0.2941 0.07639 0.31701 0.08866 C 0.33594 0.08796 0.35486 0.08773 0.37378 0.08657 C 0.37535 0.08657 0.37674 0.08519 0.3783 0.08449 C 0.41649 0.0706 0.37691 0.08588 0.39462 0.0787 L 0.40955 0.07269 C 0.41163 0.07199 0.41372 0.07153 0.41563 0.0706 C 0.41962 0.06875 0.42344 0.0662 0.4276 0.06458 C 0.44653 0.05741 0.44688 0.0588 0.46632 0.05671 C 0.47726 0.05741 0.48854 0.05486 0.49913 0.0588 C 0.5026 0.05995 0.50521 0.0706 0.50521 0.07083 C 0.50712 0.0787 0.5092 0.08657 0.51111 0.09445 C 0.51215 0.09907 0.51389 0.1037 0.51406 0.10857 C 0.51493 0.13495 0.51545 0.13866 0.50955 0.15625 C 0.50868 0.15903 0.50747 0.16134 0.5066 0.16412 C 0.50243 0.17894 0.50816 0.16597 0.50208 0.17801 C 0.49913 0.19028 0.49757 0.19375 0.50208 0.21204 C 0.50278 0.21458 0.50608 0.2132 0.50816 0.21389 C 0.51111 0.2132 0.51476 0.21458 0.51701 0.21204 C 0.51944 0.20926 0.52014 0.2 0.52014 0.20023 C 0.51962 0.19329 0.52205 0.18472 0.51858 0.18009 C 0.51111 0.17014 0.50469 0.18542 0.50208 0.19005 C 0.50174 0.19213 0.50122 0.19398 0.50069 0.19607 C 0.49931 0.2007 0.4967 0.20486 0.49618 0.20995 C 0.49566 0.21389 0.49722 0.21782 0.49774 0.22199 C 0.50122 0.2206 0.50712 0.22245 0.50816 0.21782 C 0.51076 0.20648 0.50781 0.19398 0.5066 0.18218 C 0.50642 0.18009 0.50521 0.18796 0.50521 0.1882 L 0.50521 0.18796 " pathEditMode="relative" rAng="0" ptsTypes="AAAAAAAAAAAAAAAAAAAAAAAA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39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1179</TotalTime>
  <Words>1205</Words>
  <Application>Microsoft Office PowerPoint</Application>
  <PresentationFormat>Экран (4:3)</PresentationFormat>
  <Paragraphs>386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Office Theme</vt:lpstr>
      <vt:lpstr>Электронное  образовательное пособие  «Помогай-ка»</vt:lpstr>
      <vt:lpstr>Математика</vt:lpstr>
      <vt:lpstr>Счёт в пределах 10</vt:lpstr>
      <vt:lpstr>1</vt:lpstr>
      <vt:lpstr>2</vt:lpstr>
      <vt:lpstr>3</vt:lpstr>
      <vt:lpstr>4</vt:lpstr>
      <vt:lpstr>4.1</vt:lpstr>
      <vt:lpstr>5</vt:lpstr>
      <vt:lpstr>5.1</vt:lpstr>
      <vt:lpstr>6</vt:lpstr>
      <vt:lpstr>6.1</vt:lpstr>
      <vt:lpstr>6.2</vt:lpstr>
      <vt:lpstr>7</vt:lpstr>
      <vt:lpstr>7.1</vt:lpstr>
      <vt:lpstr>7.2</vt:lpstr>
      <vt:lpstr>8</vt:lpstr>
      <vt:lpstr>8.1</vt:lpstr>
      <vt:lpstr>8.2</vt:lpstr>
      <vt:lpstr>8.3</vt:lpstr>
      <vt:lpstr>9</vt:lpstr>
      <vt:lpstr>9</vt:lpstr>
      <vt:lpstr>9</vt:lpstr>
      <vt:lpstr>9</vt:lpstr>
      <vt:lpstr>20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Acer</cp:lastModifiedBy>
  <cp:revision>178</cp:revision>
  <dcterms:created xsi:type="dcterms:W3CDTF">2019-08-22T12:45:31Z</dcterms:created>
  <dcterms:modified xsi:type="dcterms:W3CDTF">2020-11-11T15:01:04Z</dcterms:modified>
</cp:coreProperties>
</file>