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audio7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77" r:id="rId2"/>
    <p:sldId id="307" r:id="rId3"/>
    <p:sldId id="304" r:id="rId4"/>
    <p:sldId id="279" r:id="rId5"/>
    <p:sldId id="278" r:id="rId6"/>
    <p:sldId id="281" r:id="rId7"/>
    <p:sldId id="280" r:id="rId8"/>
    <p:sldId id="283" r:id="rId9"/>
    <p:sldId id="284" r:id="rId10"/>
    <p:sldId id="294" r:id="rId11"/>
    <p:sldId id="285" r:id="rId12"/>
    <p:sldId id="296" r:id="rId13"/>
    <p:sldId id="286" r:id="rId14"/>
    <p:sldId id="305" r:id="rId15"/>
    <p:sldId id="306" r:id="rId16"/>
    <p:sldId id="297" r:id="rId17"/>
    <p:sldId id="287" r:id="rId18"/>
    <p:sldId id="298" r:id="rId19"/>
    <p:sldId id="288" r:id="rId20"/>
    <p:sldId id="299" r:id="rId21"/>
    <p:sldId id="289" r:id="rId22"/>
    <p:sldId id="300" r:id="rId23"/>
    <p:sldId id="290" r:id="rId24"/>
    <p:sldId id="301" r:id="rId25"/>
    <p:sldId id="291" r:id="rId26"/>
    <p:sldId id="302" r:id="rId27"/>
    <p:sldId id="292" r:id="rId28"/>
    <p:sldId id="303" r:id="rId29"/>
    <p:sldId id="293" r:id="rId30"/>
    <p:sldId id="29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Админ" initials="А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3A8D"/>
    <a:srgbClr val="FF00FF"/>
    <a:srgbClr val="332319"/>
    <a:srgbClr val="003374"/>
    <a:srgbClr val="C9A093"/>
    <a:srgbClr val="F1F1F1"/>
    <a:srgbClr val="385592"/>
    <a:srgbClr val="3A5896"/>
    <a:srgbClr val="1D3C7A"/>
    <a:srgbClr val="213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8852" autoAdjust="0"/>
  </p:normalViewPr>
  <p:slideViewPr>
    <p:cSldViewPr snapToGrid="0">
      <p:cViewPr varScale="1">
        <p:scale>
          <a:sx n="70" d="100"/>
          <a:sy n="70" d="100"/>
        </p:scale>
        <p:origin x="398" y="-2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BFB44-4092-4ACC-8F7B-711F4B86BD9E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055D80-F52F-4019-91E8-0A933E7C8A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596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11/7/2020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8906" y="1"/>
            <a:ext cx="7839635" cy="133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5.wav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3.wav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4.wav"/><Relationship Id="rId7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6.wav"/><Relationship Id="rId7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1.wav"/><Relationship Id="rId7" Type="http://schemas.openxmlformats.org/officeDocument/2006/relationships/image" Target="../media/image6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1.wav"/><Relationship Id="rId7" Type="http://schemas.openxmlformats.org/officeDocument/2006/relationships/image" Target="../media/image7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audio" Target="../media/audio5.wav"/><Relationship Id="rId7" Type="http://schemas.openxmlformats.org/officeDocument/2006/relationships/image" Target="../media/image7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audio6.wav"/><Relationship Id="rId7" Type="http://schemas.openxmlformats.org/officeDocument/2006/relationships/image" Target="../media/image8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audio" Target="../media/audio6.wav"/><Relationship Id="rId7" Type="http://schemas.openxmlformats.org/officeDocument/2006/relationships/image" Target="../media/image9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1687132" y="3338620"/>
            <a:ext cx="5834130" cy="7883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400" b="1" dirty="0">
              <a:ln w="0"/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847BBC8-19EE-4D3F-B6F1-CE48255EB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F108394-3BC3-4434-8C69-6802953B4961}"/>
              </a:ext>
            </a:extLst>
          </p:cNvPr>
          <p:cNvSpPr txBox="1"/>
          <p:nvPr/>
        </p:nvSpPr>
        <p:spPr>
          <a:xfrm>
            <a:off x="4422098" y="419724"/>
            <a:ext cx="38824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«Помоги Незнайке»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C57BBFD-8DEC-4AAF-863D-BF23EB7AA14C}"/>
              </a:ext>
            </a:extLst>
          </p:cNvPr>
          <p:cNvSpPr/>
          <p:nvPr/>
        </p:nvSpPr>
        <p:spPr>
          <a:xfrm>
            <a:off x="4122294" y="3117954"/>
            <a:ext cx="4512039" cy="10089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«Четвёртый лишний»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с ОВЗ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95656300-5F5E-47ED-8015-C548BA275482}"/>
              </a:ext>
            </a:extLst>
          </p:cNvPr>
          <p:cNvSpPr/>
          <p:nvPr/>
        </p:nvSpPr>
        <p:spPr>
          <a:xfrm>
            <a:off x="2995077" y="4886190"/>
            <a:ext cx="5834130" cy="155208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Составили воспитатели МБДОУ ДС №41 «Семицветик»: Луханина Ю.В.</a:t>
            </a:r>
          </a:p>
          <a:p>
            <a:pPr algn="ctr"/>
            <a:r>
              <a:rPr lang="ru-RU" dirty="0"/>
              <a:t>                              Косарева Л. В.</a:t>
            </a:r>
          </a:p>
        </p:txBody>
      </p:sp>
    </p:spTree>
    <p:extLst>
      <p:ext uri="{BB962C8B-B14F-4D97-AF65-F5344CB8AC3E}">
        <p14:creationId xmlns:p14="http://schemas.microsoft.com/office/powerpoint/2010/main" val="249375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A24DB87-2FED-40B6-97C8-219E62FF9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9400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EE34309-09E9-46E9-9079-95ADDF07F8A0}"/>
              </a:ext>
            </a:extLst>
          </p:cNvPr>
          <p:cNvSpPr txBox="1"/>
          <p:nvPr/>
        </p:nvSpPr>
        <p:spPr>
          <a:xfrm>
            <a:off x="2109865" y="1569183"/>
            <a:ext cx="46994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«ФРУКТЫ»</a:t>
            </a:r>
          </a:p>
        </p:txBody>
      </p:sp>
    </p:spTree>
    <p:extLst>
      <p:ext uri="{BB962C8B-B14F-4D97-AF65-F5344CB8AC3E}">
        <p14:creationId xmlns:p14="http://schemas.microsoft.com/office/powerpoint/2010/main" val="421419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6A16B42-D293-44F8-A6FE-138243FD045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6462" y="4923693"/>
            <a:ext cx="1222165" cy="19343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DB3A939-8AD7-4611-B08B-A50D01D01D6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5134" y="363613"/>
            <a:ext cx="2387967" cy="21453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D291076-52A3-49B5-A8AB-927E948293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83756">
            <a:off x="6276055" y="526366"/>
            <a:ext cx="2118508" cy="21453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3D4C67F-9CD3-449E-BFF9-77E6C63570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87525">
            <a:off x="2747603" y="3589211"/>
            <a:ext cx="2250996" cy="20878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26889">
            <a:off x="5403683" y="2992067"/>
            <a:ext cx="3863253" cy="386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6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68D7503-FEEA-4E5B-86EC-8A480FBAC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1F7C4C4-8D24-4FC7-94AC-7FA43BF68B35}"/>
              </a:ext>
            </a:extLst>
          </p:cNvPr>
          <p:cNvSpPr txBox="1"/>
          <p:nvPr/>
        </p:nvSpPr>
        <p:spPr>
          <a:xfrm>
            <a:off x="1169233" y="3785490"/>
            <a:ext cx="57412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«ОВОЩИ»</a:t>
            </a:r>
          </a:p>
        </p:txBody>
      </p:sp>
    </p:spTree>
    <p:extLst>
      <p:ext uri="{BB962C8B-B14F-4D97-AF65-F5344CB8AC3E}">
        <p14:creationId xmlns:p14="http://schemas.microsoft.com/office/powerpoint/2010/main" val="67567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C06F422-79E3-4055-AE30-BFE8DF6A0D1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898" y="4712677"/>
            <a:ext cx="2860431" cy="214532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7CE5358-0DD9-46F4-9FB1-74D4FA7503C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470461">
            <a:off x="1969375" y="3510143"/>
            <a:ext cx="3263908" cy="20621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BE0126E-97DC-4D5F-A45A-80AF22EA73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2656" y="327073"/>
            <a:ext cx="2275449" cy="227544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AA1E8C2-4A90-480A-939C-9471759A4EB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rot="1572500">
            <a:off x="6465085" y="3533305"/>
            <a:ext cx="2452852" cy="24528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1CB989A-0744-4237-8EAD-33A960B6DD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509473">
            <a:off x="5315016" y="90559"/>
            <a:ext cx="3188485" cy="274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6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8916" y="1070811"/>
            <a:ext cx="7255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«МОРСКИЕ ЖИТЕЛИ»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173" y="3429000"/>
            <a:ext cx="2152075" cy="332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05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15759" y="5084344"/>
            <a:ext cx="2364875" cy="17736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600069" y="4043073"/>
            <a:ext cx="2033300" cy="16723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21436619">
            <a:off x="270016" y="3573235"/>
            <a:ext cx="2288354" cy="14575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32242" y="4547152"/>
            <a:ext cx="1712885" cy="178715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28411" y="2530987"/>
            <a:ext cx="2519595" cy="141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2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0.3743 -0.3921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15" y="-19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0.29167 -0.5254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3" y="-26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96296E-6 L 0.04722 -0.366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1" y="-183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4DC8F49-A8B0-4EAC-A4D0-1E6120CE0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C7F758D-F59B-49A5-864D-799B529EBCE0}"/>
              </a:ext>
            </a:extLst>
          </p:cNvPr>
          <p:cNvSpPr txBox="1"/>
          <p:nvPr/>
        </p:nvSpPr>
        <p:spPr>
          <a:xfrm>
            <a:off x="854440" y="0"/>
            <a:ext cx="70153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«ГОЛОВНОЙ УБОР»</a:t>
            </a:r>
          </a:p>
        </p:txBody>
      </p:sp>
    </p:spTree>
    <p:extLst>
      <p:ext uri="{BB962C8B-B14F-4D97-AF65-F5344CB8AC3E}">
        <p14:creationId xmlns:p14="http://schemas.microsoft.com/office/powerpoint/2010/main" val="256498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E573079-E966-4BC5-860F-D27259027B3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474" y="4459458"/>
            <a:ext cx="2398542" cy="239854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B5E1A54-A551-4C0B-8A4D-34E3D49FFA7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2372" y="3676797"/>
            <a:ext cx="2798591" cy="21766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5065D21-343A-4DE5-BEFD-0E6DF3A29DB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09841" y="3676797"/>
            <a:ext cx="3241986" cy="21766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F42F9BA-BA6D-4FF4-9F1C-AEE2648AFE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0560" y="476873"/>
            <a:ext cx="3403794" cy="19146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726FAB9-1ADC-4398-812E-64077A6E12B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9698" y="235140"/>
            <a:ext cx="3241986" cy="324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22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4F1DF5B-49F3-4B88-81E2-E29B259F2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DE4A42F-E658-4EA6-BA51-BB454DE593DA}"/>
              </a:ext>
            </a:extLst>
          </p:cNvPr>
          <p:cNvSpPr txBox="1"/>
          <p:nvPr/>
        </p:nvSpPr>
        <p:spPr>
          <a:xfrm>
            <a:off x="-329784" y="2594335"/>
            <a:ext cx="94737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«ДОМАШНИЕ ЖИВОТНЫЕ»</a:t>
            </a:r>
          </a:p>
        </p:txBody>
      </p:sp>
    </p:spTree>
    <p:extLst>
      <p:ext uri="{BB962C8B-B14F-4D97-AF65-F5344CB8AC3E}">
        <p14:creationId xmlns:p14="http://schemas.microsoft.com/office/powerpoint/2010/main" val="323710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D38E606-52CA-479C-B821-14D73B68CC2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6942" y="4944794"/>
            <a:ext cx="2268516" cy="19132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82150D9-2669-4652-B07B-A535C79A304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81056" y="365761"/>
            <a:ext cx="3593425" cy="24754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7EC283D-C3EC-4E27-9795-52EC3C174D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386710" y="4121833"/>
            <a:ext cx="3087771" cy="20327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16046D3-D055-4DE2-BA21-C80C9F7F79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593261" y="3179299"/>
            <a:ext cx="2084832" cy="14630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741714" y="818704"/>
            <a:ext cx="2697452" cy="205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4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721517" y="482517"/>
            <a:ext cx="3067050" cy="4352925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276727" y="132348"/>
            <a:ext cx="5444790" cy="425917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ыявление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способности исключать, обобщать на основе выделения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существенных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признаков объектов.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мышления, внимания,  зрительного восприятия, речи.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самостоятельности.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414688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8451F69-F253-4E80-B394-D5D0FEEB9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2F4B816-200D-4627-B445-615DD26E5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2367303"/>
            <a:ext cx="2152075" cy="33226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0E44CFE-7C71-45EF-A45D-A66A12BCD6F1}"/>
              </a:ext>
            </a:extLst>
          </p:cNvPr>
          <p:cNvSpPr txBox="1"/>
          <p:nvPr/>
        </p:nvSpPr>
        <p:spPr>
          <a:xfrm>
            <a:off x="1004341" y="2367303"/>
            <a:ext cx="78998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«ДИКИЕ ЖИВОТНЫЕ»</a:t>
            </a:r>
          </a:p>
        </p:txBody>
      </p:sp>
    </p:spTree>
    <p:extLst>
      <p:ext uri="{BB962C8B-B14F-4D97-AF65-F5344CB8AC3E}">
        <p14:creationId xmlns:p14="http://schemas.microsoft.com/office/powerpoint/2010/main" val="95328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1064B6B-F5B2-4E5F-ACAF-369304126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7555" y="4811151"/>
            <a:ext cx="2341084" cy="20468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49024E8-43DB-44F7-AF50-107A8DA4430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438870" y="-1"/>
            <a:ext cx="3133129" cy="29401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ACDA957-C28A-4F23-9888-46EF140A2A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8095" y="406528"/>
            <a:ext cx="2381250" cy="25336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78E5AD8-0CCF-414D-9906-12E147B7F64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138317" y="4076114"/>
            <a:ext cx="2819535" cy="210314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49D4C3C-1E89-4CBE-8A74-5CEA964E171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1999" y="3533227"/>
            <a:ext cx="3339886" cy="222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7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5122842-B36D-4B03-BB40-D3F4A21B8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3B4F46D-B8C7-4B9E-9ED8-9E1345D3D8B3}"/>
              </a:ext>
            </a:extLst>
          </p:cNvPr>
          <p:cNvSpPr txBox="1"/>
          <p:nvPr/>
        </p:nvSpPr>
        <p:spPr>
          <a:xfrm>
            <a:off x="3342807" y="569626"/>
            <a:ext cx="56063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«ДЕРЕВЬЯ»</a:t>
            </a:r>
          </a:p>
        </p:txBody>
      </p:sp>
    </p:spTree>
    <p:extLst>
      <p:ext uri="{BB962C8B-B14F-4D97-AF65-F5344CB8AC3E}">
        <p14:creationId xmlns:p14="http://schemas.microsoft.com/office/powerpoint/2010/main" val="317584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2B5D6AF-0131-4A01-A626-01C7FF123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F70EF4F-B885-47A9-A6C4-D36257BF747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4431323"/>
            <a:ext cx="1505944" cy="242667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0266C29-216C-4C7E-B88F-DDA337E9B26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91204" y="0"/>
            <a:ext cx="2652796" cy="279427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13F16C9-0E4B-45A8-A588-8EE8EE0FCFB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21354" y="0"/>
            <a:ext cx="2069849" cy="280948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0F7927D-8D04-4152-A6DC-94863EC9134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5528" y="-43094"/>
            <a:ext cx="2726057" cy="279427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43585" y="296590"/>
            <a:ext cx="1928414" cy="249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4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6 L 0.05955 0.492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24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111E-6 L -0.0033 0.4740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237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6 L 0.00573 0.482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240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B643604-0AE0-496B-AEB9-71BE495B2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97" y="0"/>
            <a:ext cx="9148997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AC20946-0D1E-4E18-9AC5-CCF950BCF605}"/>
              </a:ext>
            </a:extLst>
          </p:cNvPr>
          <p:cNvSpPr txBox="1"/>
          <p:nvPr/>
        </p:nvSpPr>
        <p:spPr>
          <a:xfrm>
            <a:off x="1334125" y="3777521"/>
            <a:ext cx="42272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«ОДЕЖДА»</a:t>
            </a:r>
          </a:p>
        </p:txBody>
      </p:sp>
    </p:spTree>
    <p:extLst>
      <p:ext uri="{BB962C8B-B14F-4D97-AF65-F5344CB8AC3E}">
        <p14:creationId xmlns:p14="http://schemas.microsoft.com/office/powerpoint/2010/main" val="236371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ADF152B-5E7B-432B-99CB-B2B1D9511E6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4459458" cy="32702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28B9A59-FE67-47FC-AF96-D0D14B2CE6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70269"/>
            <a:ext cx="2138289" cy="36106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557348F-34D8-4C98-994C-22C0C7D82C0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49611" y="0"/>
            <a:ext cx="2351691" cy="24407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05FBE16-7937-43FE-AC62-D9156C56339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35938" y="4290646"/>
            <a:ext cx="1823520" cy="20194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857136B-40A8-489B-8B42-12DA802D713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49611" y="2869809"/>
            <a:ext cx="2032041" cy="19033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0F55C6D-8FDC-485B-B757-D65788F3F3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2920" y="4870974"/>
            <a:ext cx="2562108" cy="192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5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33333E-6 L -0.19948 -0.4171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83" y="-20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0.00092 L -0.50712 -0.0233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26" y="-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-0.70816 -0.4203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17" y="-21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69C2CE6-05CE-41F4-99E1-2BDE1A6F4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F3F45BD-ABBC-43C0-B22C-CF5E3480B5F8}"/>
              </a:ext>
            </a:extLst>
          </p:cNvPr>
          <p:cNvSpPr txBox="1"/>
          <p:nvPr/>
        </p:nvSpPr>
        <p:spPr>
          <a:xfrm>
            <a:off x="0" y="164893"/>
            <a:ext cx="60410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«НАСЕКОМЫЕ»</a:t>
            </a:r>
          </a:p>
        </p:txBody>
      </p:sp>
    </p:spTree>
    <p:extLst>
      <p:ext uri="{BB962C8B-B14F-4D97-AF65-F5344CB8AC3E}">
        <p14:creationId xmlns:p14="http://schemas.microsoft.com/office/powerpoint/2010/main" val="295481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7582ED7-5BC4-4239-8FDF-55815F20E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67DB23D-57B6-4DB1-A293-951E5639DB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73920"/>
            <a:ext cx="1505843" cy="242641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0ADF6C8-67C1-4C4B-8EFA-71F0A2EE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152357" y="3713596"/>
            <a:ext cx="2039815" cy="15804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7ED3C38-5C7B-40CB-BA15-F8A604ECCA5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050987" y="390922"/>
            <a:ext cx="3141185" cy="196324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5B25304-2336-4918-8D44-17AF7549700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9762" y="3805645"/>
            <a:ext cx="3097216" cy="195578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2598D36-4E52-4CE2-AA8C-6DDE910146E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465" y="1315750"/>
            <a:ext cx="3432730" cy="158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7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1877D42-0D85-4C15-988A-D23383C38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2648204-E383-4EC6-8E1D-D37C4B972CE5}"/>
              </a:ext>
            </a:extLst>
          </p:cNvPr>
          <p:cNvSpPr txBox="1"/>
          <p:nvPr/>
        </p:nvSpPr>
        <p:spPr>
          <a:xfrm>
            <a:off x="1903751" y="1843790"/>
            <a:ext cx="50067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«ИГРУШКИ»</a:t>
            </a:r>
          </a:p>
        </p:txBody>
      </p:sp>
    </p:spTree>
    <p:extLst>
      <p:ext uri="{BB962C8B-B14F-4D97-AF65-F5344CB8AC3E}">
        <p14:creationId xmlns:p14="http://schemas.microsoft.com/office/powerpoint/2010/main" val="199590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52E354E-4234-4F30-855D-6EB08C19E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4181707" cy="3429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A6D6891-7C2F-4F7D-A394-C6D873A376A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21063" y="141262"/>
            <a:ext cx="2481789" cy="24331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9EDA267-95F0-41CE-9FFD-C3D2DCC732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143125" cy="3429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FAF508E-7016-4819-B129-757342D9516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45358" y="295722"/>
            <a:ext cx="2278666" cy="227866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8183EB9-55E0-4EF3-89D4-B64C4EECA5C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24024" y="4865849"/>
            <a:ext cx="2282025" cy="199215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7CDF4D3-1B39-4D75-A684-D72DD77A296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662494" y="2522275"/>
            <a:ext cx="2343574" cy="23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4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7.40741E-7 L -0.39462 0.4152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40" y="20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0.49253 0.3300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35" y="16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6042 L -0.44583 -0.1775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02" y="-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F11E897-4D5D-40D0-B2BA-A512C4F85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1001" y="0"/>
            <a:ext cx="9295001" cy="6978167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ED1069B6-4411-4025-9DB6-074270177C5D}"/>
              </a:ext>
            </a:extLst>
          </p:cNvPr>
          <p:cNvSpPr/>
          <p:nvPr/>
        </p:nvSpPr>
        <p:spPr>
          <a:xfrm>
            <a:off x="3327815" y="0"/>
            <a:ext cx="5816185" cy="373255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Правила игры:</a:t>
            </a: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Помоги Незнайке рассмотреть и назвать картинки, а потом объяснить, какая картинка лишняя и почему</a:t>
            </a: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Кликом мышки ребёнку необходимо выбрать лишний предмет</a:t>
            </a:r>
            <a:r>
              <a:rPr lang="ru-RU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ru-RU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случае правильного </a:t>
            </a: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ответа 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лишняя картинка исчезнет.</a:t>
            </a:r>
          </a:p>
        </p:txBody>
      </p:sp>
    </p:spTree>
    <p:extLst>
      <p:ext uri="{BB962C8B-B14F-4D97-AF65-F5344CB8AC3E}">
        <p14:creationId xmlns:p14="http://schemas.microsoft.com/office/powerpoint/2010/main" val="32987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E3B5733-EDE8-4271-B86A-57FB0366B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7"/>
            <a:ext cx="9147571" cy="6855323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DAB9533C-B8B2-4FCD-8B10-63E269CB83FA}"/>
              </a:ext>
            </a:extLst>
          </p:cNvPr>
          <p:cNvSpPr/>
          <p:nvPr/>
        </p:nvSpPr>
        <p:spPr>
          <a:xfrm>
            <a:off x="2008682" y="779489"/>
            <a:ext cx="5801193" cy="2765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РЕБЯТА!</a:t>
            </a:r>
          </a:p>
        </p:txBody>
      </p:sp>
    </p:spTree>
    <p:extLst>
      <p:ext uri="{BB962C8B-B14F-4D97-AF65-F5344CB8AC3E}">
        <p14:creationId xmlns:p14="http://schemas.microsoft.com/office/powerpoint/2010/main" val="317558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CA945C-FF9B-444C-9F91-CEB36C2F0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Игра «Четвертый лишний»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3D72801-24BB-43E5-9313-42BE7B966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203" y="1073383"/>
            <a:ext cx="7869891" cy="471123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71E18CE-20DE-4626-BF3A-F98777C11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8FE6FC3-5064-4D4E-9622-09005F3567E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46919" y="3532818"/>
            <a:ext cx="2153378" cy="33251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E1BBFDA-19B6-4CF1-924E-F3D4C367E718}"/>
              </a:ext>
            </a:extLst>
          </p:cNvPr>
          <p:cNvSpPr txBox="1"/>
          <p:nvPr/>
        </p:nvSpPr>
        <p:spPr>
          <a:xfrm>
            <a:off x="194871" y="464695"/>
            <a:ext cx="83339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«НАЗЕМНЫЙ ТРАНСПОРТ»</a:t>
            </a:r>
          </a:p>
        </p:txBody>
      </p:sp>
    </p:spTree>
    <p:extLst>
      <p:ext uri="{BB962C8B-B14F-4D97-AF65-F5344CB8AC3E}">
        <p14:creationId xmlns:p14="http://schemas.microsoft.com/office/powerpoint/2010/main" val="15590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9440B5-8D86-4128-9ECF-323CA7EC6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37606FA8-5CA6-4892-8F26-6496F82D10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655048" y="0"/>
            <a:ext cx="10467541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3843454-4B63-49F9-9BB0-77AEAFA6EB0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6138" y="910024"/>
            <a:ext cx="2410876" cy="13573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92903B7-B59E-4174-8BFD-2C0BEC9ED53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08809" y="1309963"/>
            <a:ext cx="3185397" cy="14994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34D3E85-A51B-4C3F-9D72-A5079C4DC66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80642" y="345381"/>
            <a:ext cx="3475217" cy="18774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4FF3F44-8FA5-4663-8571-CF82F9366B2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16000" y="2477289"/>
            <a:ext cx="2900277" cy="153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2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0.04114 0.4854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" y="24259"/>
                                    </p:animMotion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1227 L -0.04219 0.4208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2" y="21644"/>
                                    </p:animMotion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81481E-6 L -0.10243 0.3395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2" y="16968"/>
                                    </p:animMotion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0D63D4-5497-41A6-8D92-A27F374EF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FC40B7E9-4D3F-4047-B69B-0058A6C5AC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44001" cy="69104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69F49DE-5B09-4063-8A44-DDE5C92B5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8225" y="2871573"/>
            <a:ext cx="2152075" cy="33226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0801C79-750C-4804-BAF7-16C9A2AFD39D}"/>
              </a:ext>
            </a:extLst>
          </p:cNvPr>
          <p:cNvSpPr txBox="1"/>
          <p:nvPr/>
        </p:nvSpPr>
        <p:spPr>
          <a:xfrm>
            <a:off x="1948721" y="2155332"/>
            <a:ext cx="60410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«ВОДНЫЙ ТРАНСПОРТ»</a:t>
            </a:r>
          </a:p>
        </p:txBody>
      </p:sp>
    </p:spTree>
    <p:extLst>
      <p:ext uri="{BB962C8B-B14F-4D97-AF65-F5344CB8AC3E}">
        <p14:creationId xmlns:p14="http://schemas.microsoft.com/office/powerpoint/2010/main" val="198057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3A9DAF-7370-49CD-BD10-4B0E3757D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B9FC49B8-9076-4CC4-873D-E77A084039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163" y="-1"/>
            <a:ext cx="9639757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FF331D1-BCC5-4EC9-AF7E-ACF30885109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8140" y="5214097"/>
            <a:ext cx="2322443" cy="17418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3F2B520-A686-4AE4-A9A2-F0CE987C92B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70583" y="4865575"/>
            <a:ext cx="2660841" cy="17890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08D2970-3982-476F-A652-A57CFC51556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31424" y="4987131"/>
            <a:ext cx="2322443" cy="21957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F803A65-42D3-47F8-98AE-323C75B3BBE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662234"/>
            <a:ext cx="2148140" cy="219576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16A7E11-EE83-42E8-8F21-E03D2293B4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63" y="0"/>
            <a:ext cx="1176591" cy="16710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55EDC66-9B23-4CB6-A3D5-1D04FFAAF2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176591" cy="167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62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L 0.02083 -0.486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2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4757 -0.5555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8" y="-27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-0.00538 -0.3557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17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0D63D4-5497-41A6-8D92-A27F374EF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FC40B7E9-4D3F-4047-B69B-0058A6C5AC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22" y="0"/>
            <a:ext cx="9144001" cy="69104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E13DADC-2D50-4230-896F-5F2715B80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978480" y="3462728"/>
            <a:ext cx="2152075" cy="33226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514123-E4DF-47B1-BE4F-0B19CB6793D7}"/>
              </a:ext>
            </a:extLst>
          </p:cNvPr>
          <p:cNvSpPr txBox="1"/>
          <p:nvPr/>
        </p:nvSpPr>
        <p:spPr>
          <a:xfrm>
            <a:off x="509666" y="599607"/>
            <a:ext cx="81996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«ВОЗДУШНЫЙ ТРАНСПОРТ»</a:t>
            </a:r>
          </a:p>
        </p:txBody>
      </p:sp>
    </p:spTree>
    <p:extLst>
      <p:ext uri="{BB962C8B-B14F-4D97-AF65-F5344CB8AC3E}">
        <p14:creationId xmlns:p14="http://schemas.microsoft.com/office/powerpoint/2010/main" val="404309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C5CABD-DBEE-4F8C-8793-FF6A638E9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02EA10B7-AAF4-4298-8CDA-39EB9A49D9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A1F921B-75D1-4A4B-B2FE-56191E446C7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7489" y="501466"/>
            <a:ext cx="3415611" cy="19694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AFEB0E0-01DB-47BE-B598-3897B1B76B0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6322" y="3429000"/>
            <a:ext cx="3501292" cy="19694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BDF2247-63BF-45AA-9EF1-6F217F2E5A6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96377" y="3604155"/>
            <a:ext cx="3809999" cy="29194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BB758AD-2BF9-47E7-92DF-15EE0927784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38834" y="217178"/>
            <a:ext cx="2098640" cy="28343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6DBEE99-5649-43FD-B7B6-FED6A874A27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115950"/>
            <a:ext cx="1742049" cy="174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3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-0.00348 C 0.07291 -0.00348 0.12899 0.05254 0.12899 0.12152 C 0.12899 0.19051 0.07291 0.24652 0.00399 0.24652 C -0.06494 0.24652 -0.12101 0.19051 -0.12101 0.12152 C -0.12101 0.05254 -0.06494 -0.00348 0.00399 -0.00348 Z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3256</TotalTime>
  <Words>141</Words>
  <Application>Microsoft Office PowerPoint</Application>
  <PresentationFormat>Экран (4:3)</PresentationFormat>
  <Paragraphs>27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Игра «Четвертый лишний»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PJSC "New Engineering Technologies"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ЮЛЁК</cp:lastModifiedBy>
  <cp:revision>161</cp:revision>
  <dcterms:created xsi:type="dcterms:W3CDTF">2016-11-18T14:12:19Z</dcterms:created>
  <dcterms:modified xsi:type="dcterms:W3CDTF">2020-11-07T14:53:35Z</dcterms:modified>
</cp:coreProperties>
</file>