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60" r:id="rId4"/>
    <p:sldId id="301" r:id="rId5"/>
    <p:sldId id="271" r:id="rId6"/>
    <p:sldId id="308" r:id="rId7"/>
    <p:sldId id="277" r:id="rId8"/>
    <p:sldId id="294" r:id="rId9"/>
    <p:sldId id="272" r:id="rId10"/>
    <p:sldId id="302" r:id="rId11"/>
    <p:sldId id="278" r:id="rId12"/>
    <p:sldId id="264" r:id="rId13"/>
    <p:sldId id="273" r:id="rId14"/>
    <p:sldId id="303" r:id="rId15"/>
    <p:sldId id="281" r:id="rId16"/>
    <p:sldId id="266" r:id="rId17"/>
    <p:sldId id="274" r:id="rId18"/>
    <p:sldId id="304" r:id="rId19"/>
    <p:sldId id="283" r:id="rId20"/>
    <p:sldId id="265" r:id="rId21"/>
    <p:sldId id="275" r:id="rId22"/>
    <p:sldId id="305" r:id="rId23"/>
    <p:sldId id="288" r:id="rId24"/>
    <p:sldId id="306" r:id="rId25"/>
    <p:sldId id="289" r:id="rId26"/>
    <p:sldId id="267" r:id="rId27"/>
    <p:sldId id="276" r:id="rId28"/>
    <p:sldId id="307" r:id="rId29"/>
    <p:sldId id="279" r:id="rId30"/>
    <p:sldId id="309" r:id="rId31"/>
    <p:sldId id="310" r:id="rId32"/>
    <p:sldId id="270" r:id="rId33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228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88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4171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176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7228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261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31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05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173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25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87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9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320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50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005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48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3953C-BB45-4FC3-8A48-79CC90FB5F5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772AA24-1EE7-4AE7-BCC8-66B514896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05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hyperlink" Target="http://www.study-languages-online.com/ru/en/kids-lesson.html?topic=color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y-languages-online.com/ru/en/kids-lesson.html?topic=numbers_1-1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15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y-languages-online.com/ru/en/kids-lesson.html?topic=numbers_1-1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15.xml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hyperlink" Target="http://www.study-languages-online.com/ru/en/kids-lesson.html?topic=famil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hyperlink" Target="http://www.study-languages-online.com/ru/en/kids-lesson.html?topic=famil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study-languages-online.com/ru/en/kids-lesson.html?topic=vegetables" TargetMode="External"/><Relationship Id="rId7" Type="http://schemas.openxmlformats.org/officeDocument/2006/relationships/image" Target="../media/image20.emf"/><Relationship Id="rId2" Type="http://schemas.openxmlformats.org/officeDocument/2006/relationships/hyperlink" Target="http://www.study-languages-online.com/ru/en/kids-lesson.html?topic=fruit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study-languages-online.com/ru/en/kids-lesson.html?topic=vegetables" TargetMode="External"/><Relationship Id="rId7" Type="http://schemas.openxmlformats.org/officeDocument/2006/relationships/image" Target="../media/image20.emf"/><Relationship Id="rId2" Type="http://schemas.openxmlformats.org/officeDocument/2006/relationships/hyperlink" Target="http://www.study-languages-online.com/ru/en/kids-lesson.html?topic=fruit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study-languages-online.com/ru/en/kids-lesson.html?topic=vegetables" TargetMode="External"/><Relationship Id="rId7" Type="http://schemas.openxmlformats.org/officeDocument/2006/relationships/image" Target="../media/image20.emf"/><Relationship Id="rId2" Type="http://schemas.openxmlformats.org/officeDocument/2006/relationships/hyperlink" Target="http://www.study-languages-online.com/ru/en/kids-lesson.html?topic=fruit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hyperlink" Target="http://www.study-languages-online.com/ru/en/kids-lesson.html?topic=domestic_anim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slide" Target="slide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hyperlink" Target="http://www.study-languages-online.com/ru/en/kids-lesson.html?topic=domestic_anim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englishkids.britishcouncil.org/ru" TargetMode="External"/><Relationship Id="rId2" Type="http://schemas.openxmlformats.org/officeDocument/2006/relationships/hyperlink" Target="http://www.study-languages-online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hyperlink" Target="http://www.study-languages-online.com/ru/en/kids-lesson.html?topic=color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81"/>
            <a:ext cx="12192000" cy="66381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83174" y="1061133"/>
            <a:ext cx="9144000" cy="1115228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ест-тренинг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3174" y="2843194"/>
            <a:ext cx="9144000" cy="3878896"/>
          </a:xfrm>
        </p:spPr>
        <p:txBody>
          <a:bodyPr>
            <a:normAutofit fontScale="92500" lnSpcReduction="10000"/>
          </a:bodyPr>
          <a:lstStyle/>
          <a:p>
            <a:r>
              <a:rPr lang="en-US" sz="7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SMARTY KIDS</a:t>
            </a:r>
            <a:endParaRPr lang="ru-RU" sz="7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Павлова Е.С., 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Пузынина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Е.Г.,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иностранного языка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МБОУ «Средняя общеобразовательная школа №17»</a:t>
            </a:r>
          </a:p>
          <a:p>
            <a:pPr algn="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г.Старый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Оскол 2020г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1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7400" y="1846217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Цвета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task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Задание</a:t>
            </a:r>
            <a:endParaRPr lang="en-US" sz="2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yourself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               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Ответ на задание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77" y="4743366"/>
            <a:ext cx="938883" cy="520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085737"/>
            <a:ext cx="5340559" cy="560271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42835" y="230409"/>
            <a:ext cx="2305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Colors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77" y="3581679"/>
            <a:ext cx="938883" cy="5209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77" y="2256588"/>
            <a:ext cx="938883" cy="5209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150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84" y="139908"/>
            <a:ext cx="4926077" cy="6568104"/>
          </a:xfrm>
        </p:spPr>
      </p:pic>
      <p:sp>
        <p:nvSpPr>
          <p:cNvPr id="4" name="Прямоугольник 3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9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896" y="2192234"/>
            <a:ext cx="5995852" cy="3415857"/>
          </a:xfrm>
          <a:prstGeom prst="rect">
            <a:avLst/>
          </a:prstGeom>
          <a:ln w="228600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764" y="415852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3109" y="1807028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Счёт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task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b="1" u="sng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Задание</a:t>
            </a:r>
            <a:endParaRPr lang="en-US" sz="2200" b="1" u="sng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yourself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Ответ на задание</a:t>
            </a:r>
            <a:endParaRPr lang="ru-RU" sz="2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30915" y="392411"/>
            <a:ext cx="2207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Count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699" y="2192234"/>
            <a:ext cx="938865" cy="524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699" y="3433688"/>
            <a:ext cx="938865" cy="5243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699" y="4675142"/>
            <a:ext cx="938865" cy="5243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016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868" y="754739"/>
            <a:ext cx="7909742" cy="53936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42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896" y="2192234"/>
            <a:ext cx="5995852" cy="3415857"/>
          </a:xfrm>
          <a:prstGeom prst="rect">
            <a:avLst/>
          </a:prstGeom>
          <a:ln w="228600" cap="sq" cmpd="thickThin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764" y="415852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3109" y="1807028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Счёт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task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b="1" u="sng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Задание</a:t>
            </a:r>
            <a:endParaRPr lang="en-US" sz="2200" b="1" u="sng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yourself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Ответ на задание</a:t>
            </a:r>
            <a:endParaRPr lang="ru-RU" sz="2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30915" y="392411"/>
            <a:ext cx="22076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Count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699" y="2192234"/>
            <a:ext cx="938865" cy="524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699" y="3433688"/>
            <a:ext cx="938865" cy="5243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699" y="4675142"/>
            <a:ext cx="938865" cy="52430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641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216" y="532231"/>
            <a:ext cx="6930115" cy="55058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712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5491" y="1481497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Семья</a:t>
            </a:r>
            <a:endParaRPr lang="en-US" sz="2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task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Задание</a:t>
            </a:r>
            <a:endParaRPr lang="en-US" sz="2200" b="1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yourself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Ответ на задание</a:t>
            </a:r>
            <a:endParaRPr lang="ru-RU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769" y="1662052"/>
            <a:ext cx="5565918" cy="4174439"/>
          </a:xfrm>
          <a:prstGeom prst="rect">
            <a:avLst/>
          </a:prstGeom>
          <a:ln w="2286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18798" y="341225"/>
            <a:ext cx="2359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Family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776" y="1905000"/>
            <a:ext cx="938865" cy="524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775" y="3108157"/>
            <a:ext cx="938865" cy="5243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774" y="4458567"/>
            <a:ext cx="938865" cy="5243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130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257" y="587829"/>
            <a:ext cx="7186499" cy="55517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798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5491" y="1481497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Семья</a:t>
            </a:r>
            <a:endParaRPr lang="en-US" sz="2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task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Задание</a:t>
            </a:r>
            <a:endParaRPr lang="en-US" sz="2200" b="1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yourself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Ответ на задание</a:t>
            </a:r>
            <a:endParaRPr lang="ru-RU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769" y="1662052"/>
            <a:ext cx="5565918" cy="4174439"/>
          </a:xfrm>
          <a:prstGeom prst="rect">
            <a:avLst/>
          </a:prstGeom>
          <a:ln w="2286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18798" y="341225"/>
            <a:ext cx="2359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Family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776" y="1905000"/>
            <a:ext cx="938865" cy="524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775" y="3108157"/>
            <a:ext cx="938865" cy="5243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774" y="4458567"/>
            <a:ext cx="938865" cy="52430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168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2" y="2012133"/>
            <a:ext cx="5470299" cy="3084755"/>
          </a:xfrm>
        </p:spPr>
      </p:pic>
      <p:sp>
        <p:nvSpPr>
          <p:cNvPr id="6" name="Прямоугольник 5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219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1365"/>
            <a:ext cx="10515600" cy="3765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968649" y="537882"/>
            <a:ext cx="9821732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 тест-тренинг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1-2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и подходит для очной и дистанционной форм обучения. 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занятие содержит  теоретическую и практическую части и имеет возможность самопроверки. Занятия проводятся самим ребенком от 20 до 30 минут каждое. Теоретический материал изучается ребенком при помощи аудиозаписи, которая прослушивается 2 раза и более (по необходимости). Далее, проводится практическая часть и проверяется самим ребенком.</a:t>
            </a:r>
          </a:p>
          <a:p>
            <a:pPr marL="0" indent="0" algn="just">
              <a:buNone/>
            </a:pPr>
            <a:r>
              <a:rPr lang="ru-RU" sz="2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самостоятельный тренинг ребенка (без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взрослых).</a:t>
            </a:r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максимально комфортных условий для самостоятельных занятий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освоения нового или повторения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изученного материала по английскому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языку.</a:t>
            </a:r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обучающего теста-тренинга состоит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том, что в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систематизированные  занятия для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очной и дистанционной формах обучения.</a:t>
            </a:r>
            <a:endParaRPr lang="ru-RU" sz="21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1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457" y="376774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7400" y="1905000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Фрукты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Овощи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task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Задание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Задание</a:t>
            </a:r>
            <a:endParaRPr lang="en-US" sz="2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yourself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             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Ответы на задания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1645" y="2050868"/>
            <a:ext cx="6302298" cy="3925225"/>
          </a:xfrm>
          <a:prstGeom prst="rect">
            <a:avLst/>
          </a:prstGeom>
          <a:ln w="2286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506987" y="224135"/>
            <a:ext cx="7415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Fruits and Vegetables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84" y="2291637"/>
            <a:ext cx="938865" cy="524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84" y="3489179"/>
            <a:ext cx="938865" cy="5243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84" y="4886905"/>
            <a:ext cx="938865" cy="5243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6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059" y="1027906"/>
            <a:ext cx="7765881" cy="43470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762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457" y="376774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7400" y="1905000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Фрукты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Овощи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task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Задание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Задание</a:t>
            </a:r>
            <a:endParaRPr lang="en-US" sz="2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yourself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             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Ответы на задания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1645" y="2050868"/>
            <a:ext cx="6302298" cy="3925225"/>
          </a:xfrm>
          <a:prstGeom prst="rect">
            <a:avLst/>
          </a:prstGeom>
          <a:ln w="2286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506987" y="224135"/>
            <a:ext cx="7415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Fruits and Vegetables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84" y="2291637"/>
            <a:ext cx="938865" cy="524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84" y="3489179"/>
            <a:ext cx="938865" cy="5243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84" y="4886905"/>
            <a:ext cx="938865" cy="5243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190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698" y="1264555"/>
            <a:ext cx="8313920" cy="44569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838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457" y="376774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7400" y="1905000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Фрукты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Овощи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task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Задание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2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Задание</a:t>
            </a:r>
            <a:endParaRPr lang="en-US" sz="2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yourself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             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Ответы на задания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1645" y="2050868"/>
            <a:ext cx="6302298" cy="3925225"/>
          </a:xfrm>
          <a:prstGeom prst="rect">
            <a:avLst/>
          </a:prstGeom>
          <a:ln w="2286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506987" y="224135"/>
            <a:ext cx="74158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Fruits and Vegetables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84" y="2291637"/>
            <a:ext cx="938865" cy="524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84" y="3489179"/>
            <a:ext cx="938865" cy="5243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84" y="4886905"/>
            <a:ext cx="938865" cy="5243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400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922" y="3468330"/>
            <a:ext cx="7614564" cy="3389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2" y="222333"/>
            <a:ext cx="7033713" cy="35939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664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783" y="470541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410" y="1807029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Животные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task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Задание</a:t>
            </a:r>
            <a:endParaRPr lang="en-US" sz="22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yourself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              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Ответ на задание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702" y="2411486"/>
            <a:ext cx="6192304" cy="3333122"/>
          </a:xfrm>
          <a:prstGeom prst="rect">
            <a:avLst/>
          </a:prstGeom>
          <a:ln w="2286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284617" y="310582"/>
            <a:ext cx="35922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Animals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258" y="2252448"/>
            <a:ext cx="938865" cy="5243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258" y="3433689"/>
            <a:ext cx="938865" cy="5243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258" y="4779163"/>
            <a:ext cx="938865" cy="5243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514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10" y="816744"/>
            <a:ext cx="8602180" cy="49570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32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783" y="470541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410" y="1807029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Животные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task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Задание</a:t>
            </a:r>
            <a:endParaRPr lang="en-US" sz="22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yourself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              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Ответ на задание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702" y="2411486"/>
            <a:ext cx="6192304" cy="3333122"/>
          </a:xfrm>
          <a:prstGeom prst="rect">
            <a:avLst/>
          </a:prstGeom>
          <a:ln w="228600" cap="sq" cmpd="thickThin">
            <a:solidFill>
              <a:schemeClr val="accent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284617" y="310582"/>
            <a:ext cx="35922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Animals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258" y="2252448"/>
            <a:ext cx="938865" cy="5243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258" y="3433689"/>
            <a:ext cx="938865" cy="5243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258" y="4779163"/>
            <a:ext cx="938865" cy="5243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1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635" y="1166020"/>
            <a:ext cx="7826556" cy="44901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14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9" y="0"/>
            <a:ext cx="12036011" cy="67180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439" y="161368"/>
            <a:ext cx="10515600" cy="115106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5567494"/>
              </p:ext>
            </p:extLst>
          </p:nvPr>
        </p:nvGraphicFramePr>
        <p:xfrm>
          <a:off x="916194" y="1429554"/>
          <a:ext cx="10515600" cy="2699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="" xmlns:a16="http://schemas.microsoft.com/office/drawing/2014/main" val="2572215476"/>
                    </a:ext>
                  </a:extLst>
                </a:gridCol>
                <a:gridCol w="3505200">
                  <a:extLst>
                    <a:ext uri="{9D8B030D-6E8A-4147-A177-3AD203B41FA5}">
                      <a16:colId xmlns="" xmlns:a16="http://schemas.microsoft.com/office/drawing/2014/main" val="434719684"/>
                    </a:ext>
                  </a:extLst>
                </a:gridCol>
                <a:gridCol w="3505200">
                  <a:extLst>
                    <a:ext uri="{9D8B030D-6E8A-4147-A177-3AD203B41FA5}">
                      <a16:colId xmlns="" xmlns:a16="http://schemas.microsoft.com/office/drawing/2014/main" val="1600089236"/>
                    </a:ext>
                  </a:extLst>
                </a:gridCol>
              </a:tblGrid>
              <a:tr h="97385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Изучаемые</a:t>
                      </a:r>
                      <a:r>
                        <a:rPr lang="ru-RU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темы теста-тренинга </a:t>
                      </a:r>
                      <a:r>
                        <a:rPr lang="en-US" sz="3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Smarty kids</a:t>
                      </a:r>
                      <a:endParaRPr lang="ru-RU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20309004"/>
                  </a:ext>
                </a:extLst>
              </a:tr>
              <a:tr h="8628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ALPHABET</a:t>
                      </a:r>
                      <a:endParaRPr lang="ru-RU" sz="2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COUNT</a:t>
                      </a:r>
                      <a:endParaRPr lang="ru-RU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FRUITS AND VEGETABLES</a:t>
                      </a:r>
                      <a:endParaRPr lang="ru-RU" sz="20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01439664"/>
                  </a:ext>
                </a:extLst>
              </a:tr>
              <a:tr h="8628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COLORS</a:t>
                      </a:r>
                      <a:endParaRPr lang="ru-RU" sz="2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FAMILY</a:t>
                      </a:r>
                      <a:endParaRPr lang="ru-RU" sz="2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ANIMALS</a:t>
                      </a:r>
                      <a:endParaRPr lang="ru-RU" sz="2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3958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58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 can run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7677" y="1605566"/>
            <a:ext cx="8133455" cy="4575188"/>
          </a:xfrm>
        </p:spPr>
      </p:pic>
      <p:sp>
        <p:nvSpPr>
          <p:cNvPr id="4" name="Прямоугольник 3"/>
          <p:cNvSpPr/>
          <p:nvPr/>
        </p:nvSpPr>
        <p:spPr>
          <a:xfrm>
            <a:off x="3129566" y="310582"/>
            <a:ext cx="735383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Listen and do!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00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01533" y="2281049"/>
            <a:ext cx="7353837" cy="16158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Well done!</a:t>
            </a:r>
            <a:endParaRPr lang="ru-RU" sz="9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99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Электронный ресурс 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ru-RU" dirty="0" smtClean="0">
                <a:hlinkClick r:id="rId2"/>
              </a:rPr>
              <a:t>:</a:t>
            </a:r>
            <a:r>
              <a:rPr lang="en-US" dirty="0" smtClean="0">
                <a:hlinkClick r:id="rId2"/>
              </a:rPr>
              <a:t>//www.study-languages-online.com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https</a:t>
            </a:r>
            <a:r>
              <a:rPr lang="ru-RU" dirty="0" smtClean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learnenglishkids</a:t>
            </a:r>
            <a:r>
              <a:rPr lang="en-US" dirty="0" smtClean="0">
                <a:hlinkClick r:id="rId3"/>
              </a:rPr>
              <a:t>.britishcouncil.org/</a:t>
            </a:r>
            <a:r>
              <a:rPr lang="en-US" dirty="0" err="1" smtClean="0">
                <a:hlinkClick r:id="rId3"/>
              </a:rPr>
              <a:t>ru</a:t>
            </a:r>
            <a:r>
              <a:rPr lang="en-US" dirty="0" smtClean="0"/>
              <a:t> </a:t>
            </a: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42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7400" y="1876256"/>
            <a:ext cx="8915400" cy="37776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2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Прослушай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алфавит</a:t>
            </a:r>
            <a:endParaRPr lang="en-US" sz="2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task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адание</a:t>
            </a:r>
            <a:endParaRPr lang="en-US" sz="2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yourself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Ответ на задание</a:t>
            </a:r>
            <a:endParaRPr lang="ru-RU" sz="2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590" y="2264231"/>
            <a:ext cx="6197022" cy="3563900"/>
          </a:xfrm>
          <a:prstGeom prst="rect">
            <a:avLst/>
          </a:prstGeom>
        </p:spPr>
      </p:pic>
      <p:pic>
        <p:nvPicPr>
          <p:cNvPr id="10" name="Аlfav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7397" y="2353574"/>
            <a:ext cx="609600" cy="6096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92051" y="502257"/>
            <a:ext cx="3302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Alphabet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944" y="2396223"/>
            <a:ext cx="938865" cy="5243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941" y="3829171"/>
            <a:ext cx="938865" cy="5243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941" y="4999968"/>
            <a:ext cx="938865" cy="5243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6130" y="1176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004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61" y="1863929"/>
            <a:ext cx="6536265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00" y="733397"/>
            <a:ext cx="5932072" cy="577190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481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7400" y="1876256"/>
            <a:ext cx="8915400" cy="37776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2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Прослушай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алфавит</a:t>
            </a:r>
            <a:endParaRPr lang="en-US" sz="2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task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адание</a:t>
            </a:r>
            <a:endParaRPr lang="en-US" sz="2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yourself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Ответ на задание</a:t>
            </a:r>
            <a:endParaRPr lang="ru-RU" sz="2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590" y="2264231"/>
            <a:ext cx="6197022" cy="35639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0" name="Аlfav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7397" y="2353574"/>
            <a:ext cx="609600" cy="6096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92051" y="502257"/>
            <a:ext cx="3302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Alphabet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944" y="2396223"/>
            <a:ext cx="938865" cy="5243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941" y="3829171"/>
            <a:ext cx="938865" cy="5243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941" y="4999968"/>
            <a:ext cx="938865" cy="5243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640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766" y="959203"/>
            <a:ext cx="5880799" cy="53492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5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7400" y="1846217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ocabulary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Цвета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task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22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Задание</a:t>
            </a:r>
            <a:endParaRPr lang="en-US" sz="2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yourself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               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Ответ на задание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77" y="4743366"/>
            <a:ext cx="938883" cy="520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085737"/>
            <a:ext cx="5340559" cy="5602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42835" y="230409"/>
            <a:ext cx="2305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Colors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77" y="3581679"/>
            <a:ext cx="938883" cy="5209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677" y="2256588"/>
            <a:ext cx="938883" cy="5209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98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934" y="320689"/>
            <a:ext cx="4431352" cy="58562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808926">
            <a:off x="9956140" y="564276"/>
            <a:ext cx="2409126" cy="296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5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Smarty kids</a:t>
            </a:r>
            <a:endParaRPr lang="ru-RU" sz="2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62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828</TotalTime>
  <Words>589</Words>
  <Application>Microsoft Office PowerPoint</Application>
  <PresentationFormat>Произвольный</PresentationFormat>
  <Paragraphs>185</Paragraphs>
  <Slides>32</Slides>
  <Notes>0</Notes>
  <HiddenSlides>13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Легкий дым</vt:lpstr>
      <vt:lpstr>тест-тренинг</vt:lpstr>
      <vt:lpstr>ЦЕЛИ И ЗАДАЧИ</vt:lpstr>
      <vt:lpstr>  ПЛАН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 </vt:lpstr>
      <vt:lpstr>Презентация PowerPoint</vt:lpstr>
      <vt:lpstr> </vt:lpstr>
      <vt:lpstr>Презентация PowerPoint</vt:lpstr>
      <vt:lpstr>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Источники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Пользователь Windows</dc:creator>
  <cp:lastModifiedBy>Пользователь</cp:lastModifiedBy>
  <cp:revision>127</cp:revision>
  <cp:lastPrinted>2020-05-28T07:31:47Z</cp:lastPrinted>
  <dcterms:created xsi:type="dcterms:W3CDTF">2020-05-28T06:23:56Z</dcterms:created>
  <dcterms:modified xsi:type="dcterms:W3CDTF">2020-11-13T13:20:41Z</dcterms:modified>
</cp:coreProperties>
</file>