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3" r:id="rId6"/>
    <p:sldId id="272" r:id="rId7"/>
    <p:sldId id="271" r:id="rId8"/>
    <p:sldId id="262" r:id="rId9"/>
    <p:sldId id="274" r:id="rId10"/>
    <p:sldId id="275" r:id="rId11"/>
    <p:sldId id="260" r:id="rId12"/>
    <p:sldId id="276" r:id="rId13"/>
    <p:sldId id="277" r:id="rId14"/>
    <p:sldId id="264" r:id="rId15"/>
    <p:sldId id="263" r:id="rId16"/>
    <p:sldId id="278" r:id="rId17"/>
    <p:sldId id="280" r:id="rId18"/>
    <p:sldId id="266" r:id="rId19"/>
    <p:sldId id="279" r:id="rId20"/>
    <p:sldId id="261" r:id="rId21"/>
    <p:sldId id="281" r:id="rId22"/>
    <p:sldId id="265" r:id="rId23"/>
    <p:sldId id="282" r:id="rId24"/>
    <p:sldId id="259" r:id="rId25"/>
    <p:sldId id="283" r:id="rId26"/>
    <p:sldId id="269" r:id="rId27"/>
    <p:sldId id="284" r:id="rId28"/>
    <p:sldId id="270" r:id="rId29"/>
    <p:sldId id="285" r:id="rId30"/>
    <p:sldId id="286" r:id="rId31"/>
    <p:sldId id="267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CE8"/>
    <a:srgbClr val="BD7B99"/>
    <a:srgbClr val="0061AE"/>
    <a:srgbClr val="136B69"/>
    <a:srgbClr val="026F3C"/>
    <a:srgbClr val="67308E"/>
    <a:srgbClr val="FDB43F"/>
    <a:srgbClr val="F8B145"/>
    <a:srgbClr val="EB6328"/>
    <a:srgbClr val="F0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4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5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2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5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5528-6655-48EA-9FCF-9460ABF3D47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6EF7-9D4B-4A85-ADED-7BC3EFFE6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7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5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8.xml"/><Relationship Id="rId5" Type="http://schemas.openxmlformats.org/officeDocument/2006/relationships/slide" Target="slide11.xml"/><Relationship Id="rId15" Type="http://schemas.openxmlformats.org/officeDocument/2006/relationships/image" Target="../media/image6.jpg"/><Relationship Id="rId10" Type="http://schemas.openxmlformats.org/officeDocument/2006/relationships/slide" Target="slide26.xml"/><Relationship Id="rId4" Type="http://schemas.openxmlformats.org/officeDocument/2006/relationships/slide" Target="slide24.xml"/><Relationship Id="rId9" Type="http://schemas.openxmlformats.org/officeDocument/2006/relationships/slide" Target="slide4.xml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840" y="1127759"/>
            <a:ext cx="9144000" cy="18030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«Чудеса нетрадиционных техник рисования»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6920" y="4348798"/>
            <a:ext cx="6248400" cy="2021522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Амитина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О.В., заместитель директора, методист,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Богачева Т.И., заместитель директора, методист,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Потапова О.В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педагог дополнительного образования МБУ ДО «ЦДО «Одаренность»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9624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63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057" y="1392070"/>
            <a:ext cx="7533566" cy="5213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 Такое занятие будет интересно и взрослым и детям. Причем не только интересно - но и полезно: например, в качестве артикуляционной гимнастики. Также рисование выдуванием через соломинку укрепляет здоровье и силу легких и дыхательной системы 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94268" y="641953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4" y="635658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7" y="4069707"/>
            <a:ext cx="3799472" cy="25358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387549"/>
            <a:ext cx="3916908" cy="236063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9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137" y="1710434"/>
            <a:ext cx="6399663" cy="46843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хороша тем, что это живая, быстрая, легкая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всегда есть место случайности. Вы никогда не сможете предугадать, как именно ляжет краска, вы можете только наметить свет, тень и основные детали. Некоторые художники используют оттиск как основу для будущей работы, дорисовывая детали позже, а для некоторых монотипия - самоцель. В этой технике работали Дега,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Писсаро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Блейк, Шагал и многие другие.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" b="3742"/>
          <a:stretch/>
        </p:blipFill>
        <p:spPr>
          <a:xfrm>
            <a:off x="614050" y="4052612"/>
            <a:ext cx="3910336" cy="25942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4" y="1458400"/>
            <a:ext cx="3910336" cy="25942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4050" y="3564818"/>
            <a:ext cx="17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Блейк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42088" y="6185189"/>
            <a:ext cx="155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Шагал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8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600" y="1839361"/>
            <a:ext cx="6156960" cy="4698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греческого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один,единый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tupos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дословно - «один отпечаток») - отпечаток))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техника печатной графики, которую в 17 веке изобрел итальянский художник Джованни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Кастильоне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Суть ее в том, что на гладкую поверхность наносится краска, а после на бумаге делается оттиск изображения. Оттиск всегда получается единственным, уникальным (отсюда и название техники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64082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1127" r="7927" b="8205"/>
          <a:stretch/>
        </p:blipFill>
        <p:spPr>
          <a:xfrm>
            <a:off x="813346" y="1399540"/>
            <a:ext cx="4130040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9" y="4097655"/>
            <a:ext cx="4268073" cy="265366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87261" y="6199941"/>
            <a:ext cx="134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Эдгар Дега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4329" y="3668316"/>
            <a:ext cx="254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Кастильоне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080" y="1554480"/>
            <a:ext cx="5638800" cy="4771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в качестве техники печати уникальных изображений в наши дни стала популярным инструментом для развития творческих способностей взрослых и детей. Кроме традиционной манеры создания оттисков появилось множество альтернативных разновидностей этой техники: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Диатипия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Флоротипия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Акватипия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7902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454" y="6326104"/>
            <a:ext cx="806875" cy="456834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9372863" y="6075489"/>
            <a:ext cx="653730" cy="6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4552556" y="3382388"/>
            <a:ext cx="587266" cy="55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76" y="1782120"/>
            <a:ext cx="2938527" cy="2158171"/>
          </a:xfrm>
          <a:prstGeom prst="rect">
            <a:avLst/>
          </a:prstGeom>
        </p:spPr>
      </p:pic>
      <p:pic>
        <p:nvPicPr>
          <p:cNvPr id="22" name="Рисунок 2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98" y="4329288"/>
            <a:ext cx="3017782" cy="2188654"/>
          </a:xfrm>
          <a:prstGeom prst="rect">
            <a:avLst/>
          </a:prstGeom>
        </p:spPr>
      </p:pic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3" y="4336991"/>
            <a:ext cx="234106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71160" y="1397250"/>
            <a:ext cx="6446520" cy="5242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окрашенную форму кладут лист бумаги, а сверху — тонкую кальку. Затем карандашом или любым другим инструментом на кальке выполняют рисунок. Краска с разной интенсивностью (в зависимости от силы нажатия) прилипает к нижнему краю бумаги. Получается оригинальное изображение в единственном экземпляре. Негативная монотипия. Основой для ее создания служит использованная после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деотипии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с остатками краски.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Незакрашенные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участки повторно разрисовывают и делают новый — негативный оттиск на бумаге.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494" y="6310864"/>
            <a:ext cx="806875" cy="456834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346371"/>
            <a:ext cx="804339" cy="421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8" y="2252118"/>
            <a:ext cx="4810653" cy="353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6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Флоротипия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23560" y="2236176"/>
            <a:ext cx="536605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Печатную форму покрывают краской, а потом на ней раскладывают листья, цветки и стебли растений. После обработки под прессом на бумаге остается оригинальный отпечаток с силуэтами использованных предметов.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34" y="6341344"/>
            <a:ext cx="806875" cy="456834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376851"/>
            <a:ext cx="804339" cy="421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195897"/>
            <a:ext cx="4143151" cy="261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813111"/>
            <a:ext cx="4114800" cy="298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5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Акватипия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2640" y="1825625"/>
            <a:ext cx="547116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 выполняют рисунок гуашью, а затем нераскрашенные участки закрашивают черной тушью. Высохший лист с изображением помещают в емкость с водой. Гуашь в ней частично растворяется, а тушь — нет. Получается размытый оригинальный художественный образ.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254" y="6311900"/>
            <a:ext cx="806875" cy="45683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346371"/>
            <a:ext cx="804339" cy="421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2" y="1690688"/>
            <a:ext cx="4662710" cy="46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8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Пуантилизм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160" y="1536065"/>
            <a:ext cx="6614160" cy="52152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стиля «пуантилизм» происходит от французского слова «точка». От этого же слова происходит, например, название балетной обуви – пуанты. Название связано с особенностями изобразительной техники. Пуантилизм в живописи, таким образом, можно обозначить как «точечный» стиль. В 1885 году появился новый стиль в живописи – пуантилизм, его рождение связано, в первую очередь, с именем французского художника Жоржа Сера. Он был разочарован в классической живописной манере и стремился найти свой почерк. Для этого он активно изучал научные труды по теории цвета.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566266"/>
            <a:ext cx="3487336" cy="49284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Пуантилизм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218" y="1446664"/>
            <a:ext cx="6482686" cy="4879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большое влияние оказали уже упомянутые работы по физике и химии, а также исследования Шарля Блана по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колористике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Сера решительно отказался от импрессионистского подхода к живописи, основанного на мгновенном ощущении. Он считал, что художник должен исходить из научных открытий. Творец, по его мнению, не должен полагаться на вдохновение или сиюминутное ощущение, а должен каждый свой шаг тщательно рассчитывать, исходя из психофизиологических и физических знаний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65606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3" y="2006221"/>
            <a:ext cx="4984980" cy="37809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6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67" y="20135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Пуантилизм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7092" y="1259760"/>
            <a:ext cx="6660108" cy="51725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открытия в области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цветоведения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 сначала сформулировал в теории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хромолюминаризма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позже обосновал новый подход –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дивизионизм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пуантилизм. В 1884-86 годах он пишет огромное полотно, ставшее впоследствии очень знаменитым – «Воскресный день на острове Гранд-Жат». Ее размер – два на три метра, был рассчитан на восприятие на расстоянии. Работа стала классикой пуантилизма. К сожалению Сера не успел полностью развить свою теорию и воплотить ее в работах, он умер в молодом возрасте, и в дальнейшем направление связано с именем его ученика, бывшего импрессиониста Поля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Синьяка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33308" y="641953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74" y="635658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191113"/>
            <a:ext cx="4544124" cy="307337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0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095" y="2315404"/>
            <a:ext cx="57817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new.gostnorm.ru/uploads/posts/2019-07/1562847077_sgr-na-detskie-kr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29" y="1189747"/>
            <a:ext cx="4990975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Users\Админ\Desktop\1ffbff6c458cf5df09fc08f8433e1d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548" y="3729896"/>
            <a:ext cx="4895738" cy="32605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49426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054" y="1690688"/>
            <a:ext cx="6373506" cy="5036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 относится к нетрадиционным техникам. Далеко не все дети любят работать кисточкой и карандашом. К тому же, в младшем возрасте выверенные движения даются сложно. Рисовать ладошками много легче: нанес краску на руку, приложил к бумаге – и рисунок готов!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отпечатка всей ладошки краска наносится на нее кисточкой, и рука прижимается к альбомному листу.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" y="2129051"/>
            <a:ext cx="5286233" cy="32891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8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5553" y="1726577"/>
            <a:ext cx="6359858" cy="4667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раскрашивать ладони в один тон. Цветов может быть много: разноцветные пальцы, радужный окрас, пятна и узоры на ладошках. Чтобы получить интересные фигуры, некоторые пальцы можно подгибать, растопыривать или, наоборот, собирать вместе. Чтобы отпечаток ладошки «ожил», его нужно дополнить глазками, ушками, листочками или другими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48548" y="635857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74" y="631086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2" y="1405719"/>
            <a:ext cx="3878101" cy="253859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4" y="4115090"/>
            <a:ext cx="3878099" cy="25043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0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 пузырями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5140" y="1825624"/>
            <a:ext cx="5636526" cy="4684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интересная техника, она порадует и взрослых, и детей. Можно не только дуть пузыри, но и делать их цветными, переносить на бумагу. Они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ребенку открыть для себя новые возможности для решения изобразительных задач. Рисунки получаются самобытными, ни на что не похожими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3" y="1324174"/>
            <a:ext cx="4070360" cy="54271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 пузырями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770" y="1578091"/>
            <a:ext cx="7375726" cy="4923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выполнить рисунок мыльными пузырями, в первую очередь нужно приготовить специальный раствор из мыла и красок. Стандартно жидкое мыло смешивают с теплой водой в пропорции 1:5 и добавляют акварель кисточкой, пока жидкость не приобретет насыщенный цвет. В стаканчики с разноцветными жидкостями помещаются трубочки. Дети дуют в трубочки, пока пена не подымится до краев. Сверху стаканчика на мыльную шапку прикладывается альбомный лист бумаги. Отпечатки цветной пены делаются в заранее задуманном порядке. Затем получившиеся круги обрисовываются.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48548" y="638905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7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6" y="1428441"/>
            <a:ext cx="3542353" cy="238001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7" y="4107944"/>
            <a:ext cx="3542352" cy="244657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4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9354" y="1825625"/>
            <a:ext cx="55944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" y="2047164"/>
            <a:ext cx="5639809" cy="376406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2" y="1825625"/>
            <a:ext cx="575821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цвета – одна смятая бумажка. Мятая бумага играет роль кисти. Нужно пропитать ее краской и оставить отпечаток. Оттиск можно ставить точечно. А можно рисовать кусочками бумаги линии (небо, трава, морские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волны. 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в технике «мятая бумага» характерны нестрогие линии и некая абстрактность.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524748" y="638905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34149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0" y="2197290"/>
            <a:ext cx="5374010" cy="35866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Рисовние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сырому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7152" y="1825625"/>
            <a:ext cx="496664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по сырому это один из многих способов использования акварели. Несмотря на слово «техника» в названии, это совсем несложный приём, заключается он лишь в том, что перед нанесением краски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ее следует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смочить небольшим количеством воды.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6" y="1878661"/>
            <a:ext cx="5980752" cy="424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2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Рисовние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сырому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4527" y="2383981"/>
            <a:ext cx="5171364" cy="3318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используют при написании акварельных пейзажей, но она подходит и для натюрморта, и даже для портрета, если у художника есть много терпения, времени и выдержки.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81022" y="6396247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454" y="634134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6" y="2155038"/>
            <a:ext cx="5361532" cy="372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269" y="1383524"/>
            <a:ext cx="6701051" cy="51315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турецким искусством рисования на воде, возникновение самой технологии восходит к странам Востока. Еще примерно в 12 веке в Японии существовало искусство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суминагаши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дословно переводится как «плавающие чернила». Синтоистские монахи с помощью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суминагаши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наносили уникальные узоры на тонкую рисовую бумагу и ткани для украшения. Техника была настолько популярна, что пользовалась спросом у императора и его приближенных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" y="4170102"/>
            <a:ext cx="4166350" cy="258121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" y="1112832"/>
            <a:ext cx="4166351" cy="283646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6500" y="1398904"/>
            <a:ext cx="5788299" cy="52339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вода имеет разную плотность, поэтому на поверхности воды можно сделать какой-либо узор. Затем к поверхности прикладывается лист бумаги или ткань, и рисунок переходит на новую поверхность. Воду можно сделать более плотной специальным раствором, который продаётся в художественном магазине. Благодаря этому краска не растворяется в воде, а остаётся на поверхности в виде плёнки. Краску можно капать на воду, а затем какой-либо палочкой составлять узоры.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79028" y="6376036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62" y="6327189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27906"/>
            <a:ext cx="4146949" cy="294359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92" y="3931002"/>
            <a:ext cx="2853021" cy="28530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3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9" y="1380422"/>
            <a:ext cx="10318271" cy="5477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техник рисования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700250" y="3829131"/>
            <a:ext cx="2389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Рисование ладошкой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8038431" y="4822547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Рисование мятой бумагой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9222613" y="2848776"/>
            <a:ext cx="139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Монотипия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521788" y="4352171"/>
            <a:ext cx="34557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Рисование мыльными пузырями</a:t>
            </a:r>
            <a:endParaRPr lang="ru-RU" sz="1700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8861007" y="3349986"/>
            <a:ext cx="148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Пуантилизм</a:t>
            </a:r>
            <a:endParaRPr lang="ru-RU" dirty="0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8532369" y="6284717"/>
            <a:ext cx="113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Фроттаж</a:t>
            </a:r>
            <a:endParaRPr lang="ru-RU" dirty="0"/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8880443" y="1818596"/>
            <a:ext cx="106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Граттаж</a:t>
            </a:r>
            <a:endParaRPr lang="ru-RU" dirty="0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8510857" y="5296509"/>
            <a:ext cx="243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Рисование по сырому</a:t>
            </a:r>
            <a:endParaRPr lang="ru-RU" dirty="0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8967687" y="5803435"/>
            <a:ext cx="186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Техника «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Эбру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18" name="Прямоугольник 17">
            <a:hlinkClick r:id="rId12" action="ppaction://hlinksldjump"/>
          </p:cNvPr>
          <p:cNvSpPr/>
          <p:nvPr/>
        </p:nvSpPr>
        <p:spPr>
          <a:xfrm>
            <a:off x="9230990" y="2359594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Кляксография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00168" y="18816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89456" y="2312631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6450" y="2843241"/>
            <a:ext cx="30008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620" y="3332296"/>
            <a:ext cx="2823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6080" y="3777397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1689" y="4308461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22088" y="4792067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02609" y="5296509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08935" y="5787167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36162" y="6284717"/>
            <a:ext cx="4154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>
            <a:hlinkClick r:id="rId9" action="ppaction://hlinksldjump"/>
          </p:cNvPr>
          <p:cNvSpPr/>
          <p:nvPr/>
        </p:nvSpPr>
        <p:spPr>
          <a:xfrm>
            <a:off x="5948946" y="2358063"/>
            <a:ext cx="954773" cy="750897"/>
          </a:xfrm>
          <a:prstGeom prst="ellipse">
            <a:avLst/>
          </a:prstGeom>
          <a:solidFill>
            <a:srgbClr val="40251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263529" y="2547749"/>
            <a:ext cx="38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b="1" dirty="0"/>
          </a:p>
        </p:txBody>
      </p:sp>
      <p:sp>
        <p:nvSpPr>
          <p:cNvPr id="53" name="Овал 52">
            <a:hlinkClick r:id="rId12" action="ppaction://hlinksldjump"/>
          </p:cNvPr>
          <p:cNvSpPr/>
          <p:nvPr/>
        </p:nvSpPr>
        <p:spPr>
          <a:xfrm>
            <a:off x="5144296" y="1812479"/>
            <a:ext cx="954773" cy="750897"/>
          </a:xfrm>
          <a:prstGeom prst="ellipse">
            <a:avLst/>
          </a:prstGeom>
          <a:solidFill>
            <a:srgbClr val="BC5030"/>
          </a:solidFill>
          <a:ln>
            <a:solidFill>
              <a:srgbClr val="BC503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hlinkClick r:id="rId5" action="ppaction://hlinksldjump"/>
          </p:cNvPr>
          <p:cNvSpPr/>
          <p:nvPr/>
        </p:nvSpPr>
        <p:spPr>
          <a:xfrm>
            <a:off x="4025063" y="1704710"/>
            <a:ext cx="954773" cy="750897"/>
          </a:xfrm>
          <a:prstGeom prst="ellipse">
            <a:avLst/>
          </a:prstGeom>
          <a:solidFill>
            <a:srgbClr val="A11D66"/>
          </a:solidFill>
          <a:ln>
            <a:solidFill>
              <a:srgbClr val="A11D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hlinkClick r:id="rId7" action="ppaction://hlinksldjump"/>
          </p:cNvPr>
          <p:cNvSpPr/>
          <p:nvPr/>
        </p:nvSpPr>
        <p:spPr>
          <a:xfrm>
            <a:off x="2940884" y="1934184"/>
            <a:ext cx="954773" cy="750897"/>
          </a:xfrm>
          <a:prstGeom prst="ellipse">
            <a:avLst/>
          </a:prstGeom>
          <a:solidFill>
            <a:srgbClr val="BF1C29"/>
          </a:solidFill>
          <a:ln>
            <a:solidFill>
              <a:srgbClr val="BF1C2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hlinkClick r:id="rId3" action="ppaction://hlinksldjump"/>
          </p:cNvPr>
          <p:cNvSpPr/>
          <p:nvPr/>
        </p:nvSpPr>
        <p:spPr>
          <a:xfrm>
            <a:off x="1986991" y="2453836"/>
            <a:ext cx="954773" cy="750897"/>
          </a:xfrm>
          <a:prstGeom prst="ellipse">
            <a:avLst/>
          </a:prstGeom>
          <a:solidFill>
            <a:srgbClr val="F06228"/>
          </a:solidFill>
          <a:ln>
            <a:solidFill>
              <a:srgbClr val="EB6328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hlinkClick r:id="rId6" action="ppaction://hlinksldjump"/>
          </p:cNvPr>
          <p:cNvSpPr/>
          <p:nvPr/>
        </p:nvSpPr>
        <p:spPr>
          <a:xfrm>
            <a:off x="1548044" y="3197722"/>
            <a:ext cx="954773" cy="750897"/>
          </a:xfrm>
          <a:prstGeom prst="ellipse">
            <a:avLst/>
          </a:prstGeom>
          <a:solidFill>
            <a:srgbClr val="F8B145"/>
          </a:solidFill>
          <a:ln>
            <a:solidFill>
              <a:srgbClr val="FDB43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hlinkClick r:id="rId4" action="ppaction://hlinksldjump"/>
          </p:cNvPr>
          <p:cNvSpPr/>
          <p:nvPr/>
        </p:nvSpPr>
        <p:spPr>
          <a:xfrm>
            <a:off x="1482055" y="4102406"/>
            <a:ext cx="954773" cy="750897"/>
          </a:xfrm>
          <a:prstGeom prst="ellipse">
            <a:avLst/>
          </a:prstGeom>
          <a:solidFill>
            <a:srgbClr val="026F3C"/>
          </a:solidFill>
          <a:ln>
            <a:solidFill>
              <a:srgbClr val="026F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hlinkClick r:id="rId10" action="ppaction://hlinksldjump"/>
          </p:cNvPr>
          <p:cNvSpPr/>
          <p:nvPr/>
        </p:nvSpPr>
        <p:spPr>
          <a:xfrm>
            <a:off x="2003535" y="4827500"/>
            <a:ext cx="954773" cy="750897"/>
          </a:xfrm>
          <a:prstGeom prst="ellipse">
            <a:avLst/>
          </a:prstGeom>
          <a:solidFill>
            <a:srgbClr val="136B69"/>
          </a:solidFill>
          <a:ln>
            <a:solidFill>
              <a:srgbClr val="136B6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hlinkClick r:id="rId11" action="ppaction://hlinksldjump"/>
          </p:cNvPr>
          <p:cNvSpPr/>
          <p:nvPr/>
        </p:nvSpPr>
        <p:spPr>
          <a:xfrm>
            <a:off x="2745599" y="5423431"/>
            <a:ext cx="954773" cy="750897"/>
          </a:xfrm>
          <a:prstGeom prst="ellipse">
            <a:avLst/>
          </a:prstGeom>
          <a:solidFill>
            <a:srgbClr val="0061AE"/>
          </a:solidFill>
          <a:ln>
            <a:solidFill>
              <a:srgbClr val="0061A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hlinkClick r:id="rId8" action="ppaction://hlinksldjump"/>
          </p:cNvPr>
          <p:cNvSpPr/>
          <p:nvPr/>
        </p:nvSpPr>
        <p:spPr>
          <a:xfrm>
            <a:off x="3931418" y="5676979"/>
            <a:ext cx="954773" cy="750897"/>
          </a:xfrm>
          <a:prstGeom prst="ellipse">
            <a:avLst/>
          </a:prstGeom>
          <a:solidFill>
            <a:srgbClr val="67308E"/>
          </a:solidFill>
          <a:ln>
            <a:solidFill>
              <a:srgbClr val="67308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194632" y="5818133"/>
            <a:ext cx="41201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27322" y="5572727"/>
            <a:ext cx="3767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60369" y="4997507"/>
            <a:ext cx="4020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53586" y="4272413"/>
            <a:ext cx="39094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39508" y="3354121"/>
            <a:ext cx="52086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257251" y="2637799"/>
            <a:ext cx="44535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152332" y="2088378"/>
            <a:ext cx="47315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36609" y="1874717"/>
            <a:ext cx="50274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hlinkClick r:id="rId12" action="ppaction://hlinksldjump"/>
          </p:cNvPr>
          <p:cNvSpPr/>
          <p:nvPr/>
        </p:nvSpPr>
        <p:spPr>
          <a:xfrm>
            <a:off x="5359246" y="1955226"/>
            <a:ext cx="5248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зад 72">
            <a:hlinkClick r:id="" action="ppaction://hlinkshowjump?jump=previousslide" highlightClick="1"/>
          </p:cNvPr>
          <p:cNvSpPr/>
          <p:nvPr/>
        </p:nvSpPr>
        <p:spPr>
          <a:xfrm>
            <a:off x="1050950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519956" y="2680720"/>
            <a:ext cx="581092" cy="55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9912352" y="1959086"/>
            <a:ext cx="492465" cy="4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5857">
            <a:off x="2920304" y="2782214"/>
            <a:ext cx="2565272" cy="2272352"/>
          </a:xfrm>
          <a:prstGeom prst="rect">
            <a:avLst/>
          </a:prstGeom>
        </p:spPr>
      </p:pic>
      <p:sp>
        <p:nvSpPr>
          <p:cNvPr id="4" name="Прямоугольник 3">
            <a:hlinkClick r:id="rId14" action="ppaction://hlinksldjump"/>
          </p:cNvPr>
          <p:cNvSpPr/>
          <p:nvPr/>
        </p:nvSpPr>
        <p:spPr>
          <a:xfrm rot="18778752">
            <a:off x="3717331" y="3657427"/>
            <a:ext cx="1735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2688" y="1825625"/>
            <a:ext cx="487111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техники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французского происхождения, означает натирание. Чтобы выполнить рисунок, ребёнку требуется некоторое усилие, т. к. мелок приходится держать «плашмя». Но это упражнение полезно, способствует развитию мелкой моторики.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364776"/>
            <a:ext cx="5567822" cy="292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394579"/>
            <a:ext cx="5532453" cy="235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4256" y="1825625"/>
            <a:ext cx="40795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располагается на плоском рельефном предмете. Затем, перемещаясь восковым мелком или не заточенным карандашом по поверхности, получаем оттиск, имитирующий основную фактуру.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524748" y="638905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45873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" y="1434625"/>
            <a:ext cx="5167312" cy="516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сам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«по сырому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7152" y="1996324"/>
            <a:ext cx="534878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Смачиваем лист с обеих сторон. Следим, чтобы не было пузырьков воздуха между листом и поверхностью.  Если Вы  не уверенны в своих силах, то прежде чем мочить бумагу сделайте предварительный рисунок карандашом, только тонкими линиями, острым карандашом без использования резинки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Наносим кистью красные пятна бутонов.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6" y="1469882"/>
            <a:ext cx="2581736" cy="3273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09" y="3283939"/>
            <a:ext cx="2634016" cy="332146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сам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«по сырому»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6382" y="1812868"/>
            <a:ext cx="35591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Дальше продвигаемся по всему листу, заполняя его цветом.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8867" y="1825625"/>
            <a:ext cx="44723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Пока бумага влажная быстрыми движениями кисти наносим синий фон и зелёные стебли с листьями.</a:t>
            </a:r>
          </a:p>
          <a:p>
            <a:endParaRPr lang="ru-RU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7168487" y="1825625"/>
            <a:ext cx="19777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9146275" y="1812868"/>
            <a:ext cx="2637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Намечаем падающую тень и контуры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вазы.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5" y="3437170"/>
            <a:ext cx="2188904" cy="30837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82" y="3437170"/>
            <a:ext cx="2214720" cy="3120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24" y="3415552"/>
            <a:ext cx="2176522" cy="3105357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965606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сам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«по сырому»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46958"/>
            <a:ext cx="3410243" cy="1480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мере высыхания бумаги уточняем контуры и силуэты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430130" y="1690688"/>
            <a:ext cx="6372664" cy="15928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И в завершении дорабатываем детали тонкой кистью уже по высохшей поверхности листа, сравнивая и анализируя натурную постановку с нашим рисунком.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59" y="3262774"/>
            <a:ext cx="2629423" cy="3526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60" y="3227241"/>
            <a:ext cx="2655913" cy="3562423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45873"/>
            <a:ext cx="806875" cy="456834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524748" y="638905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340" y="1979136"/>
            <a:ext cx="6168789" cy="410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старой техникой, когда изображение наносится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выцарапыванием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Современная техника представляет собой процарапывание на бумаге или доске, которая сначала покрывается воском. Это позволяет делать штрихи четкими и красивыми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46546"/>
            <a:ext cx="3392606" cy="479459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85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457" y="2090846"/>
            <a:ext cx="6274103" cy="410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стиле приобрели популярность не так давно, и с такой техникой получаются экспрессивные завораживающие рисунки. Для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выцарапывания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используются разные предметы с острым концом. Как правило, это гусиные перья, палочки из дерева и перьевые ручки.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62558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3" y="2090846"/>
            <a:ext cx="5076157" cy="347852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258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047" y="1853089"/>
            <a:ext cx="638601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Вовсе неслучайно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 приобретать популярность в начале 20 века. Именно тогда стали ценить простоту и неординарность. Тогда создавать рисунки можно было просто контурами. Даже сегодня техника считается уникальной и активно используется в обучении дошкольников. Это очень простой способ рисования, который позволяет развивать детям очень полезные навыки и качества.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641294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" y="2347414"/>
            <a:ext cx="4977795" cy="311112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3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5707" y="1840865"/>
            <a:ext cx="6085764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очень проста и ее принцип следующий — на картоне или плотной бумаге накладывается восковый слой, куда затем наносится черная тушь. Когда начнется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выцарапывание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получится белый рисунок на черном фоне. Как за вариант, основу можно покрыть акварелью, чтобы получить изображение разных цветов. В итоге вы получите цветной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479028" y="638905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4" y="6342380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5" y="2037611"/>
            <a:ext cx="5339307" cy="372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63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509" y="1405719"/>
            <a:ext cx="7082051" cy="49646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возникла и распространилась в конце XIX века, когда к ее использованию начали прибегать известные художники. Они ставили пятна красок, затем дополняли их, создавая причудливые образы благодаря слиянию цветов и плавным линиям. Картины в такой технике выглядели необычно, сохраняя при этом композицию, перспективу и пропорции. Позднее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основой иллюстраций детских книжек. На основе пятна создавались персонажи, а кляксе посвящались детские стихи и рассказы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" y="2221354"/>
            <a:ext cx="4305691" cy="343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8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63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6848" y="1476460"/>
            <a:ext cx="6522493" cy="5242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рисование кляксами, пятнами, каплями, в которых необходимо разглядеть определенный образ, подключив фантазию. Эта техника идеально подходит для детей, так как не требует особых навыков, задатков и талантов.  Ее можно сочетать с другими методиками, дополнять картины с помощью красок, бумаги, пластилина, раздувать кляксы через трубочку или позволять им свободно растекаться.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353800" y="6370320"/>
            <a:ext cx="731520" cy="381000"/>
          </a:xfrm>
          <a:prstGeom prst="actionButtonForwardNext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bg1"/>
            </a:extrusionClr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640828" y="6373813"/>
            <a:ext cx="746760" cy="377507"/>
          </a:xfrm>
          <a:prstGeom prst="actionButtonBackPrevious">
            <a:avLst/>
          </a:prstGeom>
          <a:solidFill>
            <a:srgbClr val="64BCE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>
            <a:bevelT/>
            <a:bevelB/>
            <a:contourClr>
              <a:srgbClr val="64BC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54" y="6326104"/>
            <a:ext cx="806875" cy="456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2" y="2333767"/>
            <a:ext cx="4917866" cy="365546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6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1761</Words>
  <Application>Microsoft Office PowerPoint</Application>
  <PresentationFormat>Широкоэкранный</PresentationFormat>
  <Paragraphs>114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Romashulka</vt:lpstr>
      <vt:lpstr>Times New Roman</vt:lpstr>
      <vt:lpstr>Тема Office</vt:lpstr>
      <vt:lpstr>«Чудеса нетрадиционных техник рисования»</vt:lpstr>
      <vt:lpstr>Нетрадиционные изобразительные техники </vt:lpstr>
      <vt:lpstr>Виды нетрадиционных техник рисования</vt:lpstr>
      <vt:lpstr>«Граттаж»</vt:lpstr>
      <vt:lpstr>«Граттаж»</vt:lpstr>
      <vt:lpstr>«Граттаж»</vt:lpstr>
      <vt:lpstr>«Граттаж»</vt:lpstr>
      <vt:lpstr>Кляксография</vt:lpstr>
      <vt:lpstr>Кляксография</vt:lpstr>
      <vt:lpstr>Кляксография</vt:lpstr>
      <vt:lpstr>Монотипия</vt:lpstr>
      <vt:lpstr>Монотипия</vt:lpstr>
      <vt:lpstr>Монотипия</vt:lpstr>
      <vt:lpstr>Диатипия</vt:lpstr>
      <vt:lpstr>Флоротипия</vt:lpstr>
      <vt:lpstr>Акватипия</vt:lpstr>
      <vt:lpstr>Пуантилизм</vt:lpstr>
      <vt:lpstr>Пуантилизм</vt:lpstr>
      <vt:lpstr>Пуантилизм</vt:lpstr>
      <vt:lpstr>Рисование ладошкой</vt:lpstr>
      <vt:lpstr>Рисование ладошкой</vt:lpstr>
      <vt:lpstr>Рисование мыльным пузырями</vt:lpstr>
      <vt:lpstr>Рисование мыльным пузырями</vt:lpstr>
      <vt:lpstr>Рисование мятой бумагой</vt:lpstr>
      <vt:lpstr>Рисование мятой бумагой</vt:lpstr>
      <vt:lpstr>Рисовние по сырому</vt:lpstr>
      <vt:lpstr>Рисовние по сырому</vt:lpstr>
      <vt:lpstr>Техника «Эбру» </vt:lpstr>
      <vt:lpstr>Техника «Эбру» </vt:lpstr>
      <vt:lpstr>Фроттаж</vt:lpstr>
      <vt:lpstr>Фроттаж</vt:lpstr>
      <vt:lpstr>Попробуй сам Техника рисования «по сырому» Этапы работы: </vt:lpstr>
      <vt:lpstr>Попробуй сам Техника рисования «по сырому»</vt:lpstr>
      <vt:lpstr>Попробуй сам Техника рисования «по сырому»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«Чудеса нетрадиционных техник рисования»</dc:title>
  <dc:creator>Acer</dc:creator>
  <cp:lastModifiedBy>Acer</cp:lastModifiedBy>
  <cp:revision>66</cp:revision>
  <dcterms:created xsi:type="dcterms:W3CDTF">2021-03-08T09:46:47Z</dcterms:created>
  <dcterms:modified xsi:type="dcterms:W3CDTF">2021-03-09T15:35:38Z</dcterms:modified>
</cp:coreProperties>
</file>