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5" r:id="rId4"/>
    <p:sldId id="257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4519"/>
    <a:srgbClr val="FF3300"/>
    <a:srgbClr val="FF6600"/>
    <a:srgbClr val="FF4343"/>
    <a:srgbClr val="FBDB19"/>
    <a:srgbClr val="FCE456"/>
    <a:srgbClr val="FBDE33"/>
    <a:srgbClr val="F8A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2895" autoAdjust="0"/>
  </p:normalViewPr>
  <p:slideViewPr>
    <p:cSldViewPr>
      <p:cViewPr>
        <p:scale>
          <a:sx n="100" d="100"/>
          <a:sy n="100" d="100"/>
        </p:scale>
        <p:origin x="-19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22D8E-7DD8-4D1E-9A6D-F53B28484BE4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44C8EAC-7FAA-4F1A-8115-635D02C00D43}">
      <dgm:prSet phldrT="[Текст]" custT="1"/>
      <dgm:spPr/>
      <dgm:t>
        <a:bodyPr/>
        <a:lstStyle/>
        <a:p>
          <a:pPr algn="just"/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Пожарный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это настоящий герой, который обязан быть смелым, сильным, выносливым, отзывчивым, а самое главное – преданный своему делу и жаждущий помогать людям.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18CA1-16D1-4789-9233-6A27B02A57B8}" type="parTrans" cxnId="{F7727EFF-F345-41C8-9431-2BB1BB593018}">
      <dgm:prSet/>
      <dgm:spPr/>
      <dgm:t>
        <a:bodyPr/>
        <a:lstStyle/>
        <a:p>
          <a:endParaRPr lang="ru-RU"/>
        </a:p>
      </dgm:t>
    </dgm:pt>
    <dgm:pt modelId="{9ECD43DF-0EED-45BC-A7A7-C9FF2BAE6906}" type="sibTrans" cxnId="{F7727EFF-F345-41C8-9431-2BB1BB593018}">
      <dgm:prSet/>
      <dgm:spPr/>
      <dgm:t>
        <a:bodyPr/>
        <a:lstStyle/>
        <a:p>
          <a:endParaRPr lang="ru-RU"/>
        </a:p>
      </dgm:t>
    </dgm:pt>
    <dgm:pt modelId="{63521F9D-2BA6-4451-950B-05AE1098508F}">
      <dgm:prSet custT="1"/>
      <dgm:spPr/>
      <dgm:t>
        <a:bodyPr/>
        <a:lstStyle/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Пожарные занимаются не только тушением пожаров, но ещё и их предупреждением. Без разрешения пожарных не строится ни один дом. </a:t>
          </a:r>
        </a:p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Они внимательно осматривают магазины, школы, детские сады, заводы, кафе и рестораны перед их открытием.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C847D6-7A3C-43DC-A37C-3D3696E9C755}" type="parTrans" cxnId="{874AA031-C876-4DB6-892B-5C4DFDD5DA4A}">
      <dgm:prSet/>
      <dgm:spPr/>
      <dgm:t>
        <a:bodyPr/>
        <a:lstStyle/>
        <a:p>
          <a:endParaRPr lang="ru-RU"/>
        </a:p>
      </dgm:t>
    </dgm:pt>
    <dgm:pt modelId="{01FB066E-FDC7-4DEF-B54D-DC5AECDFCAD9}" type="sibTrans" cxnId="{874AA031-C876-4DB6-892B-5C4DFDD5DA4A}">
      <dgm:prSet/>
      <dgm:spPr/>
      <dgm:t>
        <a:bodyPr/>
        <a:lstStyle/>
        <a:p>
          <a:endParaRPr lang="ru-RU"/>
        </a:p>
      </dgm:t>
    </dgm:pt>
    <dgm:pt modelId="{9F120912-ADC3-4EFD-AB24-906C1F50CFF9}" type="pres">
      <dgm:prSet presAssocID="{BF622D8E-7DD8-4D1E-9A6D-F53B28484B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E0E0-0BE1-47F5-A977-847419954ABA}" type="pres">
      <dgm:prSet presAssocID="{E44C8EAC-7FAA-4F1A-8115-635D02C00D43}" presName="parentText" presStyleLbl="node1" presStyleIdx="0" presStyleCnt="2" custScaleY="97573" custLinFactY="-2369" custLinFactNeighborX="47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35F8F-27D8-49FA-AEB2-4F00786E2B9A}" type="pres">
      <dgm:prSet presAssocID="{9ECD43DF-0EED-45BC-A7A7-C9FF2BAE6906}" presName="spacer" presStyleCnt="0"/>
      <dgm:spPr/>
    </dgm:pt>
    <dgm:pt modelId="{3DD71597-A6CA-47D4-B894-DE84EEB4F888}" type="pres">
      <dgm:prSet presAssocID="{63521F9D-2BA6-4451-950B-05AE1098508F}" presName="parentText" presStyleLbl="node1" presStyleIdx="1" presStyleCnt="2" custScaleY="977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727EFF-F345-41C8-9431-2BB1BB593018}" srcId="{BF622D8E-7DD8-4D1E-9A6D-F53B28484BE4}" destId="{E44C8EAC-7FAA-4F1A-8115-635D02C00D43}" srcOrd="0" destOrd="0" parTransId="{01A18CA1-16D1-4789-9233-6A27B02A57B8}" sibTransId="{9ECD43DF-0EED-45BC-A7A7-C9FF2BAE6906}"/>
    <dgm:cxn modelId="{296FE3F8-DA31-417B-A4FF-8463FD775214}" type="presOf" srcId="{E44C8EAC-7FAA-4F1A-8115-635D02C00D43}" destId="{BA11E0E0-0BE1-47F5-A977-847419954ABA}" srcOrd="0" destOrd="0" presId="urn:microsoft.com/office/officeart/2005/8/layout/vList2"/>
    <dgm:cxn modelId="{874AA031-C876-4DB6-892B-5C4DFDD5DA4A}" srcId="{BF622D8E-7DD8-4D1E-9A6D-F53B28484BE4}" destId="{63521F9D-2BA6-4451-950B-05AE1098508F}" srcOrd="1" destOrd="0" parTransId="{17C847D6-7A3C-43DC-A37C-3D3696E9C755}" sibTransId="{01FB066E-FDC7-4DEF-B54D-DC5AECDFCAD9}"/>
    <dgm:cxn modelId="{ED0EEF49-683E-4834-8928-85DE043D73F7}" type="presOf" srcId="{BF622D8E-7DD8-4D1E-9A6D-F53B28484BE4}" destId="{9F120912-ADC3-4EFD-AB24-906C1F50CFF9}" srcOrd="0" destOrd="0" presId="urn:microsoft.com/office/officeart/2005/8/layout/vList2"/>
    <dgm:cxn modelId="{07DE0AA6-7543-4AB1-BAB3-B2837170FCEB}" type="presOf" srcId="{63521F9D-2BA6-4451-950B-05AE1098508F}" destId="{3DD71597-A6CA-47D4-B894-DE84EEB4F888}" srcOrd="0" destOrd="0" presId="urn:microsoft.com/office/officeart/2005/8/layout/vList2"/>
    <dgm:cxn modelId="{428D808C-DB4D-44D4-9A89-B21EC7CB86B7}" type="presParOf" srcId="{9F120912-ADC3-4EFD-AB24-906C1F50CFF9}" destId="{BA11E0E0-0BE1-47F5-A977-847419954ABA}" srcOrd="0" destOrd="0" presId="urn:microsoft.com/office/officeart/2005/8/layout/vList2"/>
    <dgm:cxn modelId="{FCB0B9D6-C4EF-491D-BAB5-2BE3A1DA84A5}" type="presParOf" srcId="{9F120912-ADC3-4EFD-AB24-906C1F50CFF9}" destId="{A2535F8F-27D8-49FA-AEB2-4F00786E2B9A}" srcOrd="1" destOrd="0" presId="urn:microsoft.com/office/officeart/2005/8/layout/vList2"/>
    <dgm:cxn modelId="{DBE06DB5-3142-4185-9854-3727083A39EF}" type="presParOf" srcId="{9F120912-ADC3-4EFD-AB24-906C1F50CFF9}" destId="{3DD71597-A6CA-47D4-B894-DE84EEB4F88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622D8E-7DD8-4D1E-9A6D-F53B28484BE4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6203193-AE34-427B-AE40-F44080F5C969}">
      <dgm:prSet custT="1"/>
      <dgm:spPr/>
      <dgm:t>
        <a:bodyPr/>
        <a:lstStyle/>
        <a:p>
          <a:pPr algn="just"/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Фотограф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это человек, который снимает портреты, интересные сценки из жизни животных и всё то, что нас окружает.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60C62D-5109-4F35-8868-D497D627F1DA}" type="parTrans" cxnId="{74E57BFA-3CFF-4532-82BA-079B68F5D937}">
      <dgm:prSet/>
      <dgm:spPr/>
      <dgm:t>
        <a:bodyPr/>
        <a:lstStyle/>
        <a:p>
          <a:endParaRPr lang="ru-RU"/>
        </a:p>
      </dgm:t>
    </dgm:pt>
    <dgm:pt modelId="{C4DD663A-BDA6-4A5A-A440-37D5E4A4D423}" type="sibTrans" cxnId="{74E57BFA-3CFF-4532-82BA-079B68F5D937}">
      <dgm:prSet/>
      <dgm:spPr/>
      <dgm:t>
        <a:bodyPr/>
        <a:lstStyle/>
        <a:p>
          <a:endParaRPr lang="ru-RU"/>
        </a:p>
      </dgm:t>
    </dgm:pt>
    <dgm:pt modelId="{FF7872EC-FBDE-4FA7-955E-CCD62723EF32}">
      <dgm:prSet/>
      <dgm:spPr/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Профессия эта довольно молодая – ведь фотография появилась не более 150 лет назад – и очень интересная. В отличие от обычного человека, фотограф внимательно смотрит на мир и снимает самые любопытные моменты.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DF5DC4-E92E-4642-B13D-4E5909EFECE0}" type="parTrans" cxnId="{4EA266C5-69B1-4E6B-979F-173A57AB1E88}">
      <dgm:prSet/>
      <dgm:spPr/>
      <dgm:t>
        <a:bodyPr/>
        <a:lstStyle/>
        <a:p>
          <a:endParaRPr lang="ru-RU"/>
        </a:p>
      </dgm:t>
    </dgm:pt>
    <dgm:pt modelId="{2C5616D9-FE90-4165-B889-3953457B6ED5}" type="sibTrans" cxnId="{4EA266C5-69B1-4E6B-979F-173A57AB1E88}">
      <dgm:prSet/>
      <dgm:spPr/>
      <dgm:t>
        <a:bodyPr/>
        <a:lstStyle/>
        <a:p>
          <a:endParaRPr lang="ru-RU"/>
        </a:p>
      </dgm:t>
    </dgm:pt>
    <dgm:pt modelId="{50520FC2-8513-47C5-A90F-41A3EEFB54C0}">
      <dgm:prSet/>
      <dgm:spPr/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Благодаря фотокарточкам мы знаем, как выглядели знаменитые писатели и учёные, какими были города, в которых мы сегодня живём, мы с удовольствием рассматриваем детские фотографии наших родителей – оказывается, они тоже были маленькими.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AE9173-EB95-47E8-88F9-76AAD8D843A3}" type="parTrans" cxnId="{0EB6049E-B453-4988-9AA1-F8FA9A19BBA1}">
      <dgm:prSet/>
      <dgm:spPr/>
      <dgm:t>
        <a:bodyPr/>
        <a:lstStyle/>
        <a:p>
          <a:endParaRPr lang="ru-RU"/>
        </a:p>
      </dgm:t>
    </dgm:pt>
    <dgm:pt modelId="{9B5FB39A-5062-4A30-ABEF-E717F613E26B}" type="sibTrans" cxnId="{0EB6049E-B453-4988-9AA1-F8FA9A19BBA1}">
      <dgm:prSet/>
      <dgm:spPr/>
      <dgm:t>
        <a:bodyPr/>
        <a:lstStyle/>
        <a:p>
          <a:endParaRPr lang="ru-RU"/>
        </a:p>
      </dgm:t>
    </dgm:pt>
    <dgm:pt modelId="{9F120912-ADC3-4EFD-AB24-906C1F50CFF9}" type="pres">
      <dgm:prSet presAssocID="{BF622D8E-7DD8-4D1E-9A6D-F53B28484B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E151F0-B8E5-4BC2-9483-6C7FFD8170FF}" type="pres">
      <dgm:prSet presAssocID="{F6203193-AE34-427B-AE40-F44080F5C969}" presName="parentText" presStyleLbl="node1" presStyleIdx="0" presStyleCnt="3" custLinFactY="-155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D03F5-9D96-42F0-AEC6-03D40297187B}" type="pres">
      <dgm:prSet presAssocID="{C4DD663A-BDA6-4A5A-A440-37D5E4A4D423}" presName="spacer" presStyleCnt="0"/>
      <dgm:spPr/>
    </dgm:pt>
    <dgm:pt modelId="{6793305D-085F-49AC-9AEA-AC45FA03CECB}" type="pres">
      <dgm:prSet presAssocID="{FF7872EC-FBDE-4FA7-955E-CCD62723EF32}" presName="parentText" presStyleLbl="node1" presStyleIdx="1" presStyleCnt="3" custLinFactY="-15975" custLinFactNeighborX="8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9AD7A-B0A1-445F-9348-A8D038853A37}" type="pres">
      <dgm:prSet presAssocID="{2C5616D9-FE90-4165-B889-3953457B6ED5}" presName="spacer" presStyleCnt="0"/>
      <dgm:spPr/>
    </dgm:pt>
    <dgm:pt modelId="{20484653-1EFE-4B25-9A77-CF843073BBB5}" type="pres">
      <dgm:prSet presAssocID="{50520FC2-8513-47C5-A90F-41A3EEFB54C0}" presName="parentText" presStyleLbl="node1" presStyleIdx="2" presStyleCnt="3" custLinFactY="-1638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E57BFA-3CFF-4532-82BA-079B68F5D937}" srcId="{BF622D8E-7DD8-4D1E-9A6D-F53B28484BE4}" destId="{F6203193-AE34-427B-AE40-F44080F5C969}" srcOrd="0" destOrd="0" parTransId="{F560C62D-5109-4F35-8868-D497D627F1DA}" sibTransId="{C4DD663A-BDA6-4A5A-A440-37D5E4A4D423}"/>
    <dgm:cxn modelId="{FE9D3ADE-6C7D-4221-B01F-7E256EBF894A}" type="presOf" srcId="{FF7872EC-FBDE-4FA7-955E-CCD62723EF32}" destId="{6793305D-085F-49AC-9AEA-AC45FA03CECB}" srcOrd="0" destOrd="0" presId="urn:microsoft.com/office/officeart/2005/8/layout/vList2"/>
    <dgm:cxn modelId="{9583FCD0-F605-4EA4-B3E9-46F913B68C72}" type="presOf" srcId="{F6203193-AE34-427B-AE40-F44080F5C969}" destId="{58E151F0-B8E5-4BC2-9483-6C7FFD8170FF}" srcOrd="0" destOrd="0" presId="urn:microsoft.com/office/officeart/2005/8/layout/vList2"/>
    <dgm:cxn modelId="{AD2F685C-000D-44A3-94F8-27DF3F244BED}" type="presOf" srcId="{BF622D8E-7DD8-4D1E-9A6D-F53B28484BE4}" destId="{9F120912-ADC3-4EFD-AB24-906C1F50CFF9}" srcOrd="0" destOrd="0" presId="urn:microsoft.com/office/officeart/2005/8/layout/vList2"/>
    <dgm:cxn modelId="{F87BABAC-D65D-4982-B4D7-9D5FB657E857}" type="presOf" srcId="{50520FC2-8513-47C5-A90F-41A3EEFB54C0}" destId="{20484653-1EFE-4B25-9A77-CF843073BBB5}" srcOrd="0" destOrd="0" presId="urn:microsoft.com/office/officeart/2005/8/layout/vList2"/>
    <dgm:cxn modelId="{4EA266C5-69B1-4E6B-979F-173A57AB1E88}" srcId="{BF622D8E-7DD8-4D1E-9A6D-F53B28484BE4}" destId="{FF7872EC-FBDE-4FA7-955E-CCD62723EF32}" srcOrd="1" destOrd="0" parTransId="{EFDF5DC4-E92E-4642-B13D-4E5909EFECE0}" sibTransId="{2C5616D9-FE90-4165-B889-3953457B6ED5}"/>
    <dgm:cxn modelId="{0EB6049E-B453-4988-9AA1-F8FA9A19BBA1}" srcId="{BF622D8E-7DD8-4D1E-9A6D-F53B28484BE4}" destId="{50520FC2-8513-47C5-A90F-41A3EEFB54C0}" srcOrd="2" destOrd="0" parTransId="{A8AE9173-EB95-47E8-88F9-76AAD8D843A3}" sibTransId="{9B5FB39A-5062-4A30-ABEF-E717F613E26B}"/>
    <dgm:cxn modelId="{263BF75A-4412-472D-A249-85A755756FD3}" type="presParOf" srcId="{9F120912-ADC3-4EFD-AB24-906C1F50CFF9}" destId="{58E151F0-B8E5-4BC2-9483-6C7FFD8170FF}" srcOrd="0" destOrd="0" presId="urn:microsoft.com/office/officeart/2005/8/layout/vList2"/>
    <dgm:cxn modelId="{DCA2AB52-0D93-4F4C-8F5D-0744BD4036D8}" type="presParOf" srcId="{9F120912-ADC3-4EFD-AB24-906C1F50CFF9}" destId="{CCFD03F5-9D96-42F0-AEC6-03D40297187B}" srcOrd="1" destOrd="0" presId="urn:microsoft.com/office/officeart/2005/8/layout/vList2"/>
    <dgm:cxn modelId="{31FC503F-8EFF-4AC1-BE31-D64E45AD1783}" type="presParOf" srcId="{9F120912-ADC3-4EFD-AB24-906C1F50CFF9}" destId="{6793305D-085F-49AC-9AEA-AC45FA03CECB}" srcOrd="2" destOrd="0" presId="urn:microsoft.com/office/officeart/2005/8/layout/vList2"/>
    <dgm:cxn modelId="{AB503D5E-A47D-4570-9D13-07B8D5E37E8F}" type="presParOf" srcId="{9F120912-ADC3-4EFD-AB24-906C1F50CFF9}" destId="{BC59AD7A-B0A1-445F-9348-A8D038853A37}" srcOrd="3" destOrd="0" presId="urn:microsoft.com/office/officeart/2005/8/layout/vList2"/>
    <dgm:cxn modelId="{E516CBA1-D063-459B-9560-5988DBADB079}" type="presParOf" srcId="{9F120912-ADC3-4EFD-AB24-906C1F50CFF9}" destId="{20484653-1EFE-4B25-9A77-CF843073BBB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622D8E-7DD8-4D1E-9A6D-F53B28484BE4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1B32D55-B000-43E2-9DA5-54BEFD0C8B05}">
      <dgm:prSet custT="1"/>
      <dgm:spPr/>
      <dgm:t>
        <a:bodyPr/>
        <a:lstStyle/>
        <a:p>
          <a:pPr algn="just"/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профессии парикмахера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знали еще наши древние предки. В разные времена и в разных странах она именовалась по-разному: специалистов по причёскам называли брадобреями, цирюльниками, стригунами. Помимо стрижек и укладки волос </a:t>
          </a:r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парикмахеры занимались бритьём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маникюром. И только в наше время специализация </a:t>
          </a:r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парикмахеров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сузилась — теперь они занимаются только причёсками.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Парикмахер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это своего рода художник.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6451B6-DF0C-4314-A3A0-8E9FDC1A25D2}" type="parTrans" cxnId="{214582BA-7D6A-4E69-A17E-32BE64F0DAF7}">
      <dgm:prSet/>
      <dgm:spPr/>
      <dgm:t>
        <a:bodyPr/>
        <a:lstStyle/>
        <a:p>
          <a:endParaRPr lang="ru-RU"/>
        </a:p>
      </dgm:t>
    </dgm:pt>
    <dgm:pt modelId="{DC182059-C73F-4390-95C8-49CF706ADD2B}" type="sibTrans" cxnId="{214582BA-7D6A-4E69-A17E-32BE64F0DAF7}">
      <dgm:prSet/>
      <dgm:spPr/>
      <dgm:t>
        <a:bodyPr/>
        <a:lstStyle/>
        <a:p>
          <a:endParaRPr lang="ru-RU"/>
        </a:p>
      </dgm:t>
    </dgm:pt>
    <dgm:pt modelId="{260D6570-AFBD-4710-B8AB-778B81C7FED0}">
      <dgm:prSet custT="1"/>
      <dgm:spPr/>
      <dgm:t>
        <a:bodyPr/>
        <a:lstStyle/>
        <a:p>
          <a:pPr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Создавая прическу, </a:t>
          </a:r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парикмахер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учитывает особенности лица, направление моды, возраст клиента. Работа с людьми требует от </a:t>
          </a:r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парикмахера терпения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такта, уважения к разным вкусам посетителей. </a:t>
          </a:r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Парикмахеру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необходимо быть аккуратным и внимательным, иметь хороший вкус и стремиться прививать его своим клиентам.</a:t>
          </a:r>
        </a:p>
        <a:p>
          <a:pPr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F6A82-2A03-433C-BB80-0DE516350BCA}" type="parTrans" cxnId="{8E3B86A8-CE8D-4C10-9CCE-D558FEB6D806}">
      <dgm:prSet/>
      <dgm:spPr/>
      <dgm:t>
        <a:bodyPr/>
        <a:lstStyle/>
        <a:p>
          <a:endParaRPr lang="ru-RU"/>
        </a:p>
      </dgm:t>
    </dgm:pt>
    <dgm:pt modelId="{983E8CE9-BE7B-4FFB-854F-E125A7AF9F13}" type="sibTrans" cxnId="{8E3B86A8-CE8D-4C10-9CCE-D558FEB6D806}">
      <dgm:prSet/>
      <dgm:spPr/>
      <dgm:t>
        <a:bodyPr/>
        <a:lstStyle/>
        <a:p>
          <a:endParaRPr lang="ru-RU"/>
        </a:p>
      </dgm:t>
    </dgm:pt>
    <dgm:pt modelId="{9F120912-ADC3-4EFD-AB24-906C1F50CFF9}" type="pres">
      <dgm:prSet presAssocID="{BF622D8E-7DD8-4D1E-9A6D-F53B28484B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32B8A7-805B-4A0E-89B0-6B6EC1B9212A}" type="pres">
      <dgm:prSet presAssocID="{41B32D55-B000-43E2-9DA5-54BEFD0C8B0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0EBD3-147E-4C47-A855-C9F83B1C225B}" type="pres">
      <dgm:prSet presAssocID="{DC182059-C73F-4390-95C8-49CF706ADD2B}" presName="spacer" presStyleCnt="0"/>
      <dgm:spPr/>
    </dgm:pt>
    <dgm:pt modelId="{2C4255E0-024F-4204-BE83-F812533728B5}" type="pres">
      <dgm:prSet presAssocID="{260D6570-AFBD-4710-B8AB-778B81C7FED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4582BA-7D6A-4E69-A17E-32BE64F0DAF7}" srcId="{BF622D8E-7DD8-4D1E-9A6D-F53B28484BE4}" destId="{41B32D55-B000-43E2-9DA5-54BEFD0C8B05}" srcOrd="0" destOrd="0" parTransId="{1F6451B6-DF0C-4314-A3A0-8E9FDC1A25D2}" sibTransId="{DC182059-C73F-4390-95C8-49CF706ADD2B}"/>
    <dgm:cxn modelId="{DB585CC0-6679-46AE-B124-1F2CEC1EEF8A}" type="presOf" srcId="{41B32D55-B000-43E2-9DA5-54BEFD0C8B05}" destId="{B832B8A7-805B-4A0E-89B0-6B6EC1B9212A}" srcOrd="0" destOrd="0" presId="urn:microsoft.com/office/officeart/2005/8/layout/vList2"/>
    <dgm:cxn modelId="{B7A3F4F0-BC25-493E-B7EA-9FD159BEDC7F}" type="presOf" srcId="{260D6570-AFBD-4710-B8AB-778B81C7FED0}" destId="{2C4255E0-024F-4204-BE83-F812533728B5}" srcOrd="0" destOrd="0" presId="urn:microsoft.com/office/officeart/2005/8/layout/vList2"/>
    <dgm:cxn modelId="{D2FCBC9A-7D5E-453E-B44F-628E27819AAE}" type="presOf" srcId="{BF622D8E-7DD8-4D1E-9A6D-F53B28484BE4}" destId="{9F120912-ADC3-4EFD-AB24-906C1F50CFF9}" srcOrd="0" destOrd="0" presId="urn:microsoft.com/office/officeart/2005/8/layout/vList2"/>
    <dgm:cxn modelId="{8E3B86A8-CE8D-4C10-9CCE-D558FEB6D806}" srcId="{BF622D8E-7DD8-4D1E-9A6D-F53B28484BE4}" destId="{260D6570-AFBD-4710-B8AB-778B81C7FED0}" srcOrd="1" destOrd="0" parTransId="{E13F6A82-2A03-433C-BB80-0DE516350BCA}" sibTransId="{983E8CE9-BE7B-4FFB-854F-E125A7AF9F13}"/>
    <dgm:cxn modelId="{59C739CE-C971-43D8-B9A5-CF7FFB1E7EE0}" type="presParOf" srcId="{9F120912-ADC3-4EFD-AB24-906C1F50CFF9}" destId="{B832B8A7-805B-4A0E-89B0-6B6EC1B9212A}" srcOrd="0" destOrd="0" presId="urn:microsoft.com/office/officeart/2005/8/layout/vList2"/>
    <dgm:cxn modelId="{8A988BCF-44E7-484A-9F7B-2BDB2B4864C6}" type="presParOf" srcId="{9F120912-ADC3-4EFD-AB24-906C1F50CFF9}" destId="{A5C0EBD3-147E-4C47-A855-C9F83B1C225B}" srcOrd="1" destOrd="0" presId="urn:microsoft.com/office/officeart/2005/8/layout/vList2"/>
    <dgm:cxn modelId="{A01A9319-2142-409F-868D-8F7DB4F7042E}" type="presParOf" srcId="{9F120912-ADC3-4EFD-AB24-906C1F50CFF9}" destId="{2C4255E0-024F-4204-BE83-F812533728B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964065-2E8A-44AB-8041-5CEA3D9E33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8B97BF0-0D13-4734-90F1-DD3B3EC45A89}">
      <dgm:prSet custT="1"/>
      <dgm:spPr/>
      <dgm:t>
        <a:bodyPr/>
        <a:lstStyle/>
        <a:p>
          <a:pPr algn="just" rtl="0"/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Полиция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государственная служба, охраняющая общественный порядок. Отличить полицейских в любом месте можно по сезонной форменной одежде.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FD95E7-E018-49F2-B5A9-56151885F83A}" type="parTrans" cxnId="{7C3AE647-732B-4A1B-9854-6B78BC007EA9}">
      <dgm:prSet/>
      <dgm:spPr/>
      <dgm:t>
        <a:bodyPr/>
        <a:lstStyle/>
        <a:p>
          <a:endParaRPr lang="ru-RU"/>
        </a:p>
      </dgm:t>
    </dgm:pt>
    <dgm:pt modelId="{17C99B69-9ED5-4FB8-8274-13142BB3F268}" type="sibTrans" cxnId="{7C3AE647-732B-4A1B-9854-6B78BC007EA9}">
      <dgm:prSet/>
      <dgm:spPr/>
      <dgm:t>
        <a:bodyPr/>
        <a:lstStyle/>
        <a:p>
          <a:endParaRPr lang="ru-RU"/>
        </a:p>
      </dgm:t>
    </dgm:pt>
    <dgm:pt modelId="{3E778C13-0A5B-48F2-8125-71149748834A}">
      <dgm:prSet custT="1"/>
      <dgm:spPr/>
      <dgm:t>
        <a:bodyPr/>
        <a:lstStyle/>
        <a:p>
          <a:pPr algn="just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органы порядка входят полицейские, инспектор дорожно - постовой службы, участковые полицейские, оперуполномоченные, следователи, дознаватели, инспектора по работе с маленькими несовершеннолетними детьми. Все они следят за порядком в городе, на дороге, в школе, детских садах и многих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948F1D-9806-4F07-8E32-F010AF3EFFCE}" type="parTrans" cxnId="{D464D2CD-F912-4DD0-96C9-FD4E2643C8EE}">
      <dgm:prSet/>
      <dgm:spPr/>
      <dgm:t>
        <a:bodyPr/>
        <a:lstStyle/>
        <a:p>
          <a:endParaRPr lang="ru-RU"/>
        </a:p>
      </dgm:t>
    </dgm:pt>
    <dgm:pt modelId="{395B3118-D6A1-4262-8215-DD55F3D32018}" type="sibTrans" cxnId="{D464D2CD-F912-4DD0-96C9-FD4E2643C8EE}">
      <dgm:prSet/>
      <dgm:spPr/>
      <dgm:t>
        <a:bodyPr/>
        <a:lstStyle/>
        <a:p>
          <a:endParaRPr lang="ru-RU"/>
        </a:p>
      </dgm:t>
    </dgm:pt>
    <dgm:pt modelId="{F0FDB0AA-A6C3-4CA3-836C-6F81B04B4030}" type="pres">
      <dgm:prSet presAssocID="{88964065-2E8A-44AB-8041-5CEA3D9E33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C90806-2771-41B2-8301-C65150BFCBA1}" type="pres">
      <dgm:prSet presAssocID="{58B97BF0-0D13-4734-90F1-DD3B3EC45A89}" presName="parentText" presStyleLbl="node1" presStyleIdx="0" presStyleCnt="2" custLinFactNeighborX="3279" custLinFactNeighborY="-978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3A9C3-0219-4DFF-9BFF-D12040166271}" type="pres">
      <dgm:prSet presAssocID="{17C99B69-9ED5-4FB8-8274-13142BB3F268}" presName="spacer" presStyleCnt="0"/>
      <dgm:spPr/>
    </dgm:pt>
    <dgm:pt modelId="{9D1FBE4A-56FD-4253-B9C1-1A7560DA9959}" type="pres">
      <dgm:prSet presAssocID="{3E778C13-0A5B-48F2-8125-71149748834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018DF6-C5A2-4D83-BC04-90EA21A522AD}" type="presOf" srcId="{58B97BF0-0D13-4734-90F1-DD3B3EC45A89}" destId="{6AC90806-2771-41B2-8301-C65150BFCBA1}" srcOrd="0" destOrd="0" presId="urn:microsoft.com/office/officeart/2005/8/layout/vList2"/>
    <dgm:cxn modelId="{D4C1A349-64C1-44F3-9F28-6BFE7166F09C}" type="presOf" srcId="{3E778C13-0A5B-48F2-8125-71149748834A}" destId="{9D1FBE4A-56FD-4253-B9C1-1A7560DA9959}" srcOrd="0" destOrd="0" presId="urn:microsoft.com/office/officeart/2005/8/layout/vList2"/>
    <dgm:cxn modelId="{D464D2CD-F912-4DD0-96C9-FD4E2643C8EE}" srcId="{88964065-2E8A-44AB-8041-5CEA3D9E333F}" destId="{3E778C13-0A5B-48F2-8125-71149748834A}" srcOrd="1" destOrd="0" parTransId="{0D948F1D-9806-4F07-8E32-F010AF3EFFCE}" sibTransId="{395B3118-D6A1-4262-8215-DD55F3D32018}"/>
    <dgm:cxn modelId="{0660D6F3-2F6D-4971-A2A6-FC6385FB79C7}" type="presOf" srcId="{88964065-2E8A-44AB-8041-5CEA3D9E333F}" destId="{F0FDB0AA-A6C3-4CA3-836C-6F81B04B4030}" srcOrd="0" destOrd="0" presId="urn:microsoft.com/office/officeart/2005/8/layout/vList2"/>
    <dgm:cxn modelId="{7C3AE647-732B-4A1B-9854-6B78BC007EA9}" srcId="{88964065-2E8A-44AB-8041-5CEA3D9E333F}" destId="{58B97BF0-0D13-4734-90F1-DD3B3EC45A89}" srcOrd="0" destOrd="0" parTransId="{0EFD95E7-E018-49F2-B5A9-56151885F83A}" sibTransId="{17C99B69-9ED5-4FB8-8274-13142BB3F268}"/>
    <dgm:cxn modelId="{2FCF0FD3-AB1A-4FFB-9D52-5387BBF919A2}" type="presParOf" srcId="{F0FDB0AA-A6C3-4CA3-836C-6F81B04B4030}" destId="{6AC90806-2771-41B2-8301-C65150BFCBA1}" srcOrd="0" destOrd="0" presId="urn:microsoft.com/office/officeart/2005/8/layout/vList2"/>
    <dgm:cxn modelId="{AF6F6B94-7F1A-4400-8785-D12BFCF65226}" type="presParOf" srcId="{F0FDB0AA-A6C3-4CA3-836C-6F81B04B4030}" destId="{2973A9C3-0219-4DFF-9BFF-D12040166271}" srcOrd="1" destOrd="0" presId="urn:microsoft.com/office/officeart/2005/8/layout/vList2"/>
    <dgm:cxn modelId="{51D23054-CFD0-4008-BE41-8D7A51B05743}" type="presParOf" srcId="{F0FDB0AA-A6C3-4CA3-836C-6F81B04B4030}" destId="{9D1FBE4A-56FD-4253-B9C1-1A7560DA995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964065-2E8A-44AB-8041-5CEA3D9E333F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3AF368E-0663-4CA1-9AE2-8668D725A74B}">
      <dgm:prSet custT="1"/>
      <dgm:spPr>
        <a:solidFill>
          <a:srgbClr val="F8A662"/>
        </a:solidFill>
      </dgm:spPr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 знают, кто такой </a:t>
          </a:r>
          <a:r>
            <a:rPr lang="ru-RU" sz="14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повар.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Это человек, который готовит пищу на предприятиях общественного питания (фабриках-кухнях, в кафе, ресторанах, столовых, магазинах-кулинариях, столовых школ, детских садов, заводов и фабрик, военных частей, на флоте, в центрах подготовки космонавтов). А вот откуда произошло слово «повар», знают немногие. Скорее всего, слово «повар» произошло от старинного слова «вар», означавшего кипящую воду и жар.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A23B24-4E7E-495F-92BD-F69EEBF94321}" type="parTrans" cxnId="{94AD3130-44B4-440B-85A8-75D9DB19295F}">
      <dgm:prSet/>
      <dgm:spPr/>
      <dgm:t>
        <a:bodyPr/>
        <a:lstStyle/>
        <a:p>
          <a:endParaRPr lang="ru-RU"/>
        </a:p>
      </dgm:t>
    </dgm:pt>
    <dgm:pt modelId="{0D22F08B-811B-41E7-BC94-212D501B2620}" type="sibTrans" cxnId="{94AD3130-44B4-440B-85A8-75D9DB19295F}">
      <dgm:prSet/>
      <dgm:spPr/>
      <dgm:t>
        <a:bodyPr/>
        <a:lstStyle/>
        <a:p>
          <a:endParaRPr lang="ru-RU"/>
        </a:p>
      </dgm:t>
    </dgm:pt>
    <dgm:pt modelId="{B9681254-9EAB-45B0-BCEB-CC90AFD283CF}">
      <dgm:prSet custT="1"/>
      <dgm:spPr>
        <a:solidFill>
          <a:srgbClr val="F8A662"/>
        </a:solidFill>
      </dgm:spPr>
      <dgm:t>
        <a:bodyPr/>
        <a:lstStyle/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Повар не только готовит супы, вторые блюда, салаты, мучную выпечку, другую пищу, но и знает, как правильно хранить продукты, организует их хранение. Он готовит разные блюда по </a:t>
          </a:r>
          <a:r>
            <a:rPr lang="ru-RU" sz="16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рецептам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умеет красиво их оформлять.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1E4323-6523-4AB5-9800-1241160D4D3A}" type="parTrans" cxnId="{2ED7ED1E-2210-4CE1-B0FC-72367E08461D}">
      <dgm:prSet/>
      <dgm:spPr/>
      <dgm:t>
        <a:bodyPr/>
        <a:lstStyle/>
        <a:p>
          <a:endParaRPr lang="ru-RU"/>
        </a:p>
      </dgm:t>
    </dgm:pt>
    <dgm:pt modelId="{500F4FBF-ECA2-4F9C-9418-2BBF1D156A7C}" type="sibTrans" cxnId="{2ED7ED1E-2210-4CE1-B0FC-72367E08461D}">
      <dgm:prSet/>
      <dgm:spPr/>
      <dgm:t>
        <a:bodyPr/>
        <a:lstStyle/>
        <a:p>
          <a:endParaRPr lang="ru-RU"/>
        </a:p>
      </dgm:t>
    </dgm:pt>
    <dgm:pt modelId="{F0FDB0AA-A6C3-4CA3-836C-6F81B04B4030}" type="pres">
      <dgm:prSet presAssocID="{88964065-2E8A-44AB-8041-5CEA3D9E33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D09652-7B2E-462E-91B5-07272D1A2B49}" type="pres">
      <dgm:prSet presAssocID="{73AF368E-0663-4CA1-9AE2-8668D725A74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66662-F439-4756-A79F-2CF6CEDFD7AF}" type="pres">
      <dgm:prSet presAssocID="{0D22F08B-811B-41E7-BC94-212D501B2620}" presName="spacer" presStyleCnt="0"/>
      <dgm:spPr/>
    </dgm:pt>
    <dgm:pt modelId="{A6D07A10-BC3B-4DF1-ACA7-CA71ED5EF3A4}" type="pres">
      <dgm:prSet presAssocID="{B9681254-9EAB-45B0-BCEB-CC90AFD283C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5CA215-C824-4D05-B436-F4E7A8AE1441}" type="presOf" srcId="{B9681254-9EAB-45B0-BCEB-CC90AFD283CF}" destId="{A6D07A10-BC3B-4DF1-ACA7-CA71ED5EF3A4}" srcOrd="0" destOrd="0" presId="urn:microsoft.com/office/officeart/2005/8/layout/vList2"/>
    <dgm:cxn modelId="{94AD3130-44B4-440B-85A8-75D9DB19295F}" srcId="{88964065-2E8A-44AB-8041-5CEA3D9E333F}" destId="{73AF368E-0663-4CA1-9AE2-8668D725A74B}" srcOrd="0" destOrd="0" parTransId="{FBA23B24-4E7E-495F-92BD-F69EEBF94321}" sibTransId="{0D22F08B-811B-41E7-BC94-212D501B2620}"/>
    <dgm:cxn modelId="{0AAA3AEA-6A79-4FA3-B680-C8B88731DFD8}" type="presOf" srcId="{73AF368E-0663-4CA1-9AE2-8668D725A74B}" destId="{64D09652-7B2E-462E-91B5-07272D1A2B49}" srcOrd="0" destOrd="0" presId="urn:microsoft.com/office/officeart/2005/8/layout/vList2"/>
    <dgm:cxn modelId="{2ED7ED1E-2210-4CE1-B0FC-72367E08461D}" srcId="{88964065-2E8A-44AB-8041-5CEA3D9E333F}" destId="{B9681254-9EAB-45B0-BCEB-CC90AFD283CF}" srcOrd="1" destOrd="0" parTransId="{651E4323-6523-4AB5-9800-1241160D4D3A}" sibTransId="{500F4FBF-ECA2-4F9C-9418-2BBF1D156A7C}"/>
    <dgm:cxn modelId="{54504E50-15D7-4EC7-ACC1-A124E512A5A9}" type="presOf" srcId="{88964065-2E8A-44AB-8041-5CEA3D9E333F}" destId="{F0FDB0AA-A6C3-4CA3-836C-6F81B04B4030}" srcOrd="0" destOrd="0" presId="urn:microsoft.com/office/officeart/2005/8/layout/vList2"/>
    <dgm:cxn modelId="{7532C5B1-973D-401C-AB0C-395B46051250}" type="presParOf" srcId="{F0FDB0AA-A6C3-4CA3-836C-6F81B04B4030}" destId="{64D09652-7B2E-462E-91B5-07272D1A2B49}" srcOrd="0" destOrd="0" presId="urn:microsoft.com/office/officeart/2005/8/layout/vList2"/>
    <dgm:cxn modelId="{453F23B1-CF88-4C66-9E3C-E050C6306BA0}" type="presParOf" srcId="{F0FDB0AA-A6C3-4CA3-836C-6F81B04B4030}" destId="{81866662-F439-4756-A79F-2CF6CEDFD7AF}" srcOrd="1" destOrd="0" presId="urn:microsoft.com/office/officeart/2005/8/layout/vList2"/>
    <dgm:cxn modelId="{7C205D65-AFBD-4890-955E-092D7FFDC31A}" type="presParOf" srcId="{F0FDB0AA-A6C3-4CA3-836C-6F81B04B4030}" destId="{A6D07A10-BC3B-4DF1-ACA7-CA71ED5EF3A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964065-2E8A-44AB-8041-5CEA3D9E333F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A05DE91C-5D67-46A3-A126-3E344AEFCF09}">
      <dgm:prSet custT="1"/>
      <dgm:spPr>
        <a:solidFill>
          <a:srgbClr val="FBDB19"/>
        </a:solidFill>
      </dgm:spPr>
      <dgm:t>
        <a:bodyPr/>
        <a:lstStyle/>
        <a:p>
          <a:pPr algn="just"/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Профессия врача очень важная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интересная и очень нужна всем на свете. Врач нас лечат, когда мы болеем. Врач как волшебник, поможет вылечить любой недуг, ведь он знает все лекарства и у него много интересных и волшебных инструментов, помогающих ему в его </a:t>
          </a:r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профессии.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Кроме того врач обязательно должен быть добрым, должен любить и жалеть своих маленьких и взрослых пациентов.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AA2F2-22C8-4464-8118-47A78E85DADB}" type="parTrans" cxnId="{E90E3014-B9D4-498D-AB35-4D2D21F19643}">
      <dgm:prSet/>
      <dgm:spPr/>
      <dgm:t>
        <a:bodyPr/>
        <a:lstStyle/>
        <a:p>
          <a:endParaRPr lang="ru-RU"/>
        </a:p>
      </dgm:t>
    </dgm:pt>
    <dgm:pt modelId="{88376C0F-9B6E-450D-A4D7-5E7A7BAAEE2B}" type="sibTrans" cxnId="{E90E3014-B9D4-498D-AB35-4D2D21F19643}">
      <dgm:prSet/>
      <dgm:spPr/>
      <dgm:t>
        <a:bodyPr/>
        <a:lstStyle/>
        <a:p>
          <a:endParaRPr lang="ru-RU"/>
        </a:p>
      </dgm:t>
    </dgm:pt>
    <dgm:pt modelId="{F0FDB0AA-A6C3-4CA3-836C-6F81B04B4030}" type="pres">
      <dgm:prSet presAssocID="{88964065-2E8A-44AB-8041-5CEA3D9E33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7B4EAE-42BA-4320-B8E3-C0C9A06620E6}" type="pres">
      <dgm:prSet presAssocID="{A05DE91C-5D67-46A3-A126-3E344AEFCF09}" presName="parentText" presStyleLbl="node1" presStyleIdx="0" presStyleCnt="1" custScaleY="107821" custLinFactNeighborX="1901" custLinFactNeighborY="-265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CEE43E-A42B-41BA-A92F-C27AE349F872}" type="presOf" srcId="{A05DE91C-5D67-46A3-A126-3E344AEFCF09}" destId="{D07B4EAE-42BA-4320-B8E3-C0C9A06620E6}" srcOrd="0" destOrd="0" presId="urn:microsoft.com/office/officeart/2005/8/layout/vList2"/>
    <dgm:cxn modelId="{0BC37C56-8F84-49E1-94B9-C22241E7FC35}" type="presOf" srcId="{88964065-2E8A-44AB-8041-5CEA3D9E333F}" destId="{F0FDB0AA-A6C3-4CA3-836C-6F81B04B4030}" srcOrd="0" destOrd="0" presId="urn:microsoft.com/office/officeart/2005/8/layout/vList2"/>
    <dgm:cxn modelId="{E90E3014-B9D4-498D-AB35-4D2D21F19643}" srcId="{88964065-2E8A-44AB-8041-5CEA3D9E333F}" destId="{A05DE91C-5D67-46A3-A126-3E344AEFCF09}" srcOrd="0" destOrd="0" parTransId="{743AA2F2-22C8-4464-8118-47A78E85DADB}" sibTransId="{88376C0F-9B6E-450D-A4D7-5E7A7BAAEE2B}"/>
    <dgm:cxn modelId="{B48490AA-0D09-4ADA-BBDC-07D49A241ACF}" type="presParOf" srcId="{F0FDB0AA-A6C3-4CA3-836C-6F81B04B4030}" destId="{D07B4EAE-42BA-4320-B8E3-C0C9A06620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964065-2E8A-44AB-8041-5CEA3D9E333F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C2E92849-8B5C-44ED-870A-7C8E6B51D923}">
      <dgm:prSet custT="1"/>
      <dgm:spPr/>
      <dgm:t>
        <a:bodyPr/>
        <a:lstStyle/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Строитель – это важная и ответственная профессия.  Эти люди строят дома, возводят на пустом месте огромные здания.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C7C552-1FC8-4A37-89C3-5D7AFF9DD4B2}" type="parTrans" cxnId="{4CE535EC-A7C9-4084-9339-C79208A86818}">
      <dgm:prSet/>
      <dgm:spPr/>
      <dgm:t>
        <a:bodyPr/>
        <a:lstStyle/>
        <a:p>
          <a:endParaRPr lang="ru-RU"/>
        </a:p>
      </dgm:t>
    </dgm:pt>
    <dgm:pt modelId="{7A00BCC3-CA19-447C-9B06-0F0709482113}" type="sibTrans" cxnId="{4CE535EC-A7C9-4084-9339-C79208A86818}">
      <dgm:prSet/>
      <dgm:spPr/>
      <dgm:t>
        <a:bodyPr/>
        <a:lstStyle/>
        <a:p>
          <a:endParaRPr lang="ru-RU"/>
        </a:p>
      </dgm:t>
    </dgm:pt>
    <dgm:pt modelId="{927A7014-4FA5-4736-B3A5-C1079F3C5FEB}">
      <dgm:prSet custT="1"/>
      <dgm:spPr/>
      <dgm:t>
        <a:bodyPr/>
        <a:lstStyle/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Строительством занимается не один человек, а целая команда. Каждый строитель выполняет свое задание: каменщики, бетонщики, штукатуры, монтажники, плиточники. За ними следит производитель работ.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90699-A967-4387-8BF1-DEF5808398FF}" type="parTrans" cxnId="{91989480-0A03-4C85-9B21-872FD5E9A84F}">
      <dgm:prSet/>
      <dgm:spPr/>
      <dgm:t>
        <a:bodyPr/>
        <a:lstStyle/>
        <a:p>
          <a:endParaRPr lang="ru-RU"/>
        </a:p>
      </dgm:t>
    </dgm:pt>
    <dgm:pt modelId="{2FE3B2B3-CEC3-4175-94A8-26D0E4B5DDA3}" type="sibTrans" cxnId="{91989480-0A03-4C85-9B21-872FD5E9A84F}">
      <dgm:prSet/>
      <dgm:spPr/>
      <dgm:t>
        <a:bodyPr/>
        <a:lstStyle/>
        <a:p>
          <a:endParaRPr lang="ru-RU"/>
        </a:p>
      </dgm:t>
    </dgm:pt>
    <dgm:pt modelId="{F0FDB0AA-A6C3-4CA3-836C-6F81B04B4030}" type="pres">
      <dgm:prSet presAssocID="{88964065-2E8A-44AB-8041-5CEA3D9E33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A785A-01F3-4828-8A23-0FFE71790707}" type="pres">
      <dgm:prSet presAssocID="{C2E92849-8B5C-44ED-870A-7C8E6B51D923}" presName="parentText" presStyleLbl="node1" presStyleIdx="0" presStyleCnt="2" custScaleY="1177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875E7-4003-48AA-9652-582AAC7332BF}" type="pres">
      <dgm:prSet presAssocID="{7A00BCC3-CA19-447C-9B06-0F0709482113}" presName="spacer" presStyleCnt="0"/>
      <dgm:spPr/>
    </dgm:pt>
    <dgm:pt modelId="{21DE2082-9817-4B46-8344-36EE120CB48A}" type="pres">
      <dgm:prSet presAssocID="{927A7014-4FA5-4736-B3A5-C1079F3C5FEB}" presName="parentText" presStyleLbl="node1" presStyleIdx="1" presStyleCnt="2" custScaleY="120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989480-0A03-4C85-9B21-872FD5E9A84F}" srcId="{88964065-2E8A-44AB-8041-5CEA3D9E333F}" destId="{927A7014-4FA5-4736-B3A5-C1079F3C5FEB}" srcOrd="1" destOrd="0" parTransId="{45290699-A967-4387-8BF1-DEF5808398FF}" sibTransId="{2FE3B2B3-CEC3-4175-94A8-26D0E4B5DDA3}"/>
    <dgm:cxn modelId="{2E9C7E46-4EFB-4076-AEFC-C0A4ED2AB180}" type="presOf" srcId="{C2E92849-8B5C-44ED-870A-7C8E6B51D923}" destId="{9C9A785A-01F3-4828-8A23-0FFE71790707}" srcOrd="0" destOrd="0" presId="urn:microsoft.com/office/officeart/2005/8/layout/vList2"/>
    <dgm:cxn modelId="{4CE535EC-A7C9-4084-9339-C79208A86818}" srcId="{88964065-2E8A-44AB-8041-5CEA3D9E333F}" destId="{C2E92849-8B5C-44ED-870A-7C8E6B51D923}" srcOrd="0" destOrd="0" parTransId="{70C7C552-1FC8-4A37-89C3-5D7AFF9DD4B2}" sibTransId="{7A00BCC3-CA19-447C-9B06-0F0709482113}"/>
    <dgm:cxn modelId="{3DEA0299-ECD6-4750-97C2-FA9970D907AD}" type="presOf" srcId="{927A7014-4FA5-4736-B3A5-C1079F3C5FEB}" destId="{21DE2082-9817-4B46-8344-36EE120CB48A}" srcOrd="0" destOrd="0" presId="urn:microsoft.com/office/officeart/2005/8/layout/vList2"/>
    <dgm:cxn modelId="{5D2AA341-3C8C-422E-96DE-4AEBC572F2B9}" type="presOf" srcId="{88964065-2E8A-44AB-8041-5CEA3D9E333F}" destId="{F0FDB0AA-A6C3-4CA3-836C-6F81B04B4030}" srcOrd="0" destOrd="0" presId="urn:microsoft.com/office/officeart/2005/8/layout/vList2"/>
    <dgm:cxn modelId="{E3E7EF56-D6C7-45F0-8353-97E28A7AED78}" type="presParOf" srcId="{F0FDB0AA-A6C3-4CA3-836C-6F81B04B4030}" destId="{9C9A785A-01F3-4828-8A23-0FFE71790707}" srcOrd="0" destOrd="0" presId="urn:microsoft.com/office/officeart/2005/8/layout/vList2"/>
    <dgm:cxn modelId="{9EFD7218-C111-4EED-82B0-1DC42A175564}" type="presParOf" srcId="{F0FDB0AA-A6C3-4CA3-836C-6F81B04B4030}" destId="{BA7875E7-4003-48AA-9652-582AAC7332BF}" srcOrd="1" destOrd="0" presId="urn:microsoft.com/office/officeart/2005/8/layout/vList2"/>
    <dgm:cxn modelId="{30C9448B-6171-43C4-A876-5ACF660F828F}" type="presParOf" srcId="{F0FDB0AA-A6C3-4CA3-836C-6F81B04B4030}" destId="{21DE2082-9817-4B46-8344-36EE120CB48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622D8E-7DD8-4D1E-9A6D-F53B28484BE4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C78D36C-CC0C-4689-9DA2-2CF93C72DC6B}">
      <dgm:prSet custT="1"/>
      <dgm:spPr/>
      <dgm:t>
        <a:bodyPr/>
        <a:lstStyle/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Каждый человек умеет читать и писать, считать и решать примеры, знает, как устроена наша планета, и многое другое. Все эти важные знания мы получаем в школе. Но это было бы невозможно, если бы не было профессии учителя. В каждой школе работает много разных учителей – одни учат самых маленьких учеников читать и писать, другие помогают узнать много интересного и полезного об истории стран и городов, о природе, о животных, о космосе и о многом другом.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BA8635-B620-411A-816E-DC72E1968A49}" type="parTrans" cxnId="{91B12463-B848-4128-B918-B2D157A6C485}">
      <dgm:prSet/>
      <dgm:spPr/>
      <dgm:t>
        <a:bodyPr/>
        <a:lstStyle/>
        <a:p>
          <a:endParaRPr lang="ru-RU"/>
        </a:p>
      </dgm:t>
    </dgm:pt>
    <dgm:pt modelId="{AA50E287-57BE-4A5D-91FD-E91C6C87736B}" type="sibTrans" cxnId="{91B12463-B848-4128-B918-B2D157A6C485}">
      <dgm:prSet/>
      <dgm:spPr/>
      <dgm:t>
        <a:bodyPr/>
        <a:lstStyle/>
        <a:p>
          <a:endParaRPr lang="ru-RU"/>
        </a:p>
      </dgm:t>
    </dgm:pt>
    <dgm:pt modelId="{9F120912-ADC3-4EFD-AB24-906C1F50CFF9}" type="pres">
      <dgm:prSet presAssocID="{BF622D8E-7DD8-4D1E-9A6D-F53B28484B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634284-2371-4582-8E03-C8719EC97969}" type="pres">
      <dgm:prSet presAssocID="{5C78D36C-CC0C-4689-9DA2-2CF93C72DC6B}" presName="parentText" presStyleLbl="node1" presStyleIdx="0" presStyleCnt="1" custLinFactNeighborX="564" custLinFactNeighborY="-21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B12463-B848-4128-B918-B2D157A6C485}" srcId="{BF622D8E-7DD8-4D1E-9A6D-F53B28484BE4}" destId="{5C78D36C-CC0C-4689-9DA2-2CF93C72DC6B}" srcOrd="0" destOrd="0" parTransId="{20BA8635-B620-411A-816E-DC72E1968A49}" sibTransId="{AA50E287-57BE-4A5D-91FD-E91C6C87736B}"/>
    <dgm:cxn modelId="{1605EC69-EBCD-4A91-9F99-93C12D68D70C}" type="presOf" srcId="{5C78D36C-CC0C-4689-9DA2-2CF93C72DC6B}" destId="{73634284-2371-4582-8E03-C8719EC97969}" srcOrd="0" destOrd="0" presId="urn:microsoft.com/office/officeart/2005/8/layout/vList2"/>
    <dgm:cxn modelId="{8C18075B-BC27-4FFF-9AAE-093FAD21DBF1}" type="presOf" srcId="{BF622D8E-7DD8-4D1E-9A6D-F53B28484BE4}" destId="{9F120912-ADC3-4EFD-AB24-906C1F50CFF9}" srcOrd="0" destOrd="0" presId="urn:microsoft.com/office/officeart/2005/8/layout/vList2"/>
    <dgm:cxn modelId="{53AD1779-1D32-44DD-84E0-49E05D8949CC}" type="presParOf" srcId="{9F120912-ADC3-4EFD-AB24-906C1F50CFF9}" destId="{73634284-2371-4582-8E03-C8719EC979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964065-2E8A-44AB-8041-5CEA3D9E333F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D73C1385-4227-49F3-8E70-53FA2DA8421A}">
      <dgm:prSet/>
      <dgm:spPr>
        <a:solidFill>
          <a:srgbClr val="FF5050"/>
        </a:solidFill>
      </dgm:spPr>
      <dgm:t>
        <a:bodyPr/>
        <a:lstStyle/>
        <a:p>
          <a:pPr algn="just"/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Продавец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это человек, который помогает покупателю выбрать товар, взвесить, упаковать, посчитать стоимость.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4E7E1-66E3-49C9-AA57-05C2E4309DC3}" type="parTrans" cxnId="{FCE39CC4-0CEE-410C-8A0A-C0D8791B06D1}">
      <dgm:prSet/>
      <dgm:spPr/>
      <dgm:t>
        <a:bodyPr/>
        <a:lstStyle/>
        <a:p>
          <a:endParaRPr lang="ru-RU"/>
        </a:p>
      </dgm:t>
    </dgm:pt>
    <dgm:pt modelId="{D942FA62-9AEF-42BC-8452-502AC5E0CD21}" type="sibTrans" cxnId="{FCE39CC4-0CEE-410C-8A0A-C0D8791B06D1}">
      <dgm:prSet/>
      <dgm:spPr/>
      <dgm:t>
        <a:bodyPr/>
        <a:lstStyle/>
        <a:p>
          <a:endParaRPr lang="ru-RU"/>
        </a:p>
      </dgm:t>
    </dgm:pt>
    <dgm:pt modelId="{9C896D51-4B5E-4B56-8533-5BBB8AEEB342}">
      <dgm:prSet/>
      <dgm:spPr>
        <a:solidFill>
          <a:srgbClr val="FF5050"/>
        </a:solidFill>
      </dgm:spPr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Профессия продавца подразделяется на несколько специальностей. Есть продавцы продовольственных товаров – то есть продуктов (овощей и фруктов, кондитерских изделий, колбасных изделий и т.д.), и есть продавцы непродовольственных товаров (одежды, обуви, техники).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58DE1D-103A-4E42-8A06-8E946488B2FA}" type="parTrans" cxnId="{91E5F714-55AC-4161-870F-DB37C7C0454F}">
      <dgm:prSet/>
      <dgm:spPr/>
      <dgm:t>
        <a:bodyPr/>
        <a:lstStyle/>
        <a:p>
          <a:endParaRPr lang="ru-RU"/>
        </a:p>
      </dgm:t>
    </dgm:pt>
    <dgm:pt modelId="{44A941D8-D2A6-4C52-A5DE-C45584280271}" type="sibTrans" cxnId="{91E5F714-55AC-4161-870F-DB37C7C0454F}">
      <dgm:prSet/>
      <dgm:spPr/>
      <dgm:t>
        <a:bodyPr/>
        <a:lstStyle/>
        <a:p>
          <a:endParaRPr lang="ru-RU"/>
        </a:p>
      </dgm:t>
    </dgm:pt>
    <dgm:pt modelId="{F0FDB0AA-A6C3-4CA3-836C-6F81B04B4030}" type="pres">
      <dgm:prSet presAssocID="{88964065-2E8A-44AB-8041-5CEA3D9E33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7DA6BE-CB9C-4CBC-85E3-3912055D1355}" type="pres">
      <dgm:prSet presAssocID="{D73C1385-4227-49F3-8E70-53FA2DA8421A}" presName="parentText" presStyleLbl="node1" presStyleIdx="0" presStyleCnt="2" custScaleY="86088" custLinFactY="669" custLinFactNeighborX="100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59298-6A40-4D38-94D1-79EB03CE555C}" type="pres">
      <dgm:prSet presAssocID="{D942FA62-9AEF-42BC-8452-502AC5E0CD21}" presName="spacer" presStyleCnt="0"/>
      <dgm:spPr/>
    </dgm:pt>
    <dgm:pt modelId="{80CAAEFD-95D0-4570-8A35-1796B0A5A53E}" type="pres">
      <dgm:prSet presAssocID="{9C896D51-4B5E-4B56-8533-5BBB8AEEB342}" presName="parentText" presStyleLbl="node1" presStyleIdx="1" presStyleCnt="2" custScaleY="90336" custLinFactY="17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1F7052-44FC-47BA-BDB2-27DC9040EEE8}" type="presOf" srcId="{88964065-2E8A-44AB-8041-5CEA3D9E333F}" destId="{F0FDB0AA-A6C3-4CA3-836C-6F81B04B4030}" srcOrd="0" destOrd="0" presId="urn:microsoft.com/office/officeart/2005/8/layout/vList2"/>
    <dgm:cxn modelId="{A57EA34F-6B68-4B63-A4C8-CF4B5EB4100F}" type="presOf" srcId="{D73C1385-4227-49F3-8E70-53FA2DA8421A}" destId="{3B7DA6BE-CB9C-4CBC-85E3-3912055D1355}" srcOrd="0" destOrd="0" presId="urn:microsoft.com/office/officeart/2005/8/layout/vList2"/>
    <dgm:cxn modelId="{FCE39CC4-0CEE-410C-8A0A-C0D8791B06D1}" srcId="{88964065-2E8A-44AB-8041-5CEA3D9E333F}" destId="{D73C1385-4227-49F3-8E70-53FA2DA8421A}" srcOrd="0" destOrd="0" parTransId="{6834E7E1-66E3-49C9-AA57-05C2E4309DC3}" sibTransId="{D942FA62-9AEF-42BC-8452-502AC5E0CD21}"/>
    <dgm:cxn modelId="{91E5F714-55AC-4161-870F-DB37C7C0454F}" srcId="{88964065-2E8A-44AB-8041-5CEA3D9E333F}" destId="{9C896D51-4B5E-4B56-8533-5BBB8AEEB342}" srcOrd="1" destOrd="0" parTransId="{A958DE1D-103A-4E42-8A06-8E946488B2FA}" sibTransId="{44A941D8-D2A6-4C52-A5DE-C45584280271}"/>
    <dgm:cxn modelId="{44C71070-660B-4148-9E2F-CEE2E4EF96B6}" type="presOf" srcId="{9C896D51-4B5E-4B56-8533-5BBB8AEEB342}" destId="{80CAAEFD-95D0-4570-8A35-1796B0A5A53E}" srcOrd="0" destOrd="0" presId="urn:microsoft.com/office/officeart/2005/8/layout/vList2"/>
    <dgm:cxn modelId="{367C2CE2-FD8A-48B5-9933-0C882A3ED5EF}" type="presParOf" srcId="{F0FDB0AA-A6C3-4CA3-836C-6F81B04B4030}" destId="{3B7DA6BE-CB9C-4CBC-85E3-3912055D1355}" srcOrd="0" destOrd="0" presId="urn:microsoft.com/office/officeart/2005/8/layout/vList2"/>
    <dgm:cxn modelId="{25B80672-31A0-47AB-9D31-23F2CBE8FCF2}" type="presParOf" srcId="{F0FDB0AA-A6C3-4CA3-836C-6F81B04B4030}" destId="{D3259298-6A40-4D38-94D1-79EB03CE555C}" srcOrd="1" destOrd="0" presId="urn:microsoft.com/office/officeart/2005/8/layout/vList2"/>
    <dgm:cxn modelId="{BCD9A52D-507E-4223-A264-BA28A8794541}" type="presParOf" srcId="{F0FDB0AA-A6C3-4CA3-836C-6F81B04B4030}" destId="{80CAAEFD-95D0-4570-8A35-1796B0A5A53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1E0E0-0BE1-47F5-A977-847419954ABA}">
      <dsp:nvSpPr>
        <dsp:cNvPr id="0" name=""/>
        <dsp:cNvSpPr/>
      </dsp:nvSpPr>
      <dsp:spPr>
        <a:xfrm>
          <a:off x="0" y="431156"/>
          <a:ext cx="4038600" cy="18379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Пожарный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это настоящий герой, который обязан быть смелым, сильным, выносливым, отзывчивым, а самое главное – преданный своему делу и жаждущий помогать людям.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723" y="520879"/>
        <a:ext cx="3859154" cy="1658536"/>
      </dsp:txXfrm>
    </dsp:sp>
    <dsp:sp modelId="{3DD71597-A6CA-47D4-B894-DE84EEB4F888}">
      <dsp:nvSpPr>
        <dsp:cNvPr id="0" name=""/>
        <dsp:cNvSpPr/>
      </dsp:nvSpPr>
      <dsp:spPr>
        <a:xfrm>
          <a:off x="0" y="2682404"/>
          <a:ext cx="4038600" cy="18420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Пожарные занимаются не только тушением пожаров, но ещё и их предупреждением. Без разрешения пожарных не строится ни один дом.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Они внимательно осматривают магазины, школы, детские сады, заводы, кафе и рестораны перед их открытием.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922" y="2772326"/>
        <a:ext cx="3858756" cy="1662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151F0-B8E5-4BC2-9483-6C7FFD8170FF}">
      <dsp:nvSpPr>
        <dsp:cNvPr id="0" name=""/>
        <dsp:cNvSpPr/>
      </dsp:nvSpPr>
      <dsp:spPr>
        <a:xfrm>
          <a:off x="0" y="132967"/>
          <a:ext cx="4038600" cy="15531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Фотограф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это человек, который снимает портреты, интересные сценки из жизни животных и всё то, что нас окружает.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20" y="208787"/>
        <a:ext cx="3886960" cy="1401535"/>
      </dsp:txXfrm>
    </dsp:sp>
    <dsp:sp modelId="{6793305D-085F-49AC-9AEA-AC45FA03CECB}">
      <dsp:nvSpPr>
        <dsp:cNvPr id="0" name=""/>
        <dsp:cNvSpPr/>
      </dsp:nvSpPr>
      <dsp:spPr>
        <a:xfrm>
          <a:off x="0" y="1725885"/>
          <a:ext cx="4038600" cy="15531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Профессия эта довольно молодая – ведь фотография появилась не более 150 лет назад – и очень интересная. В отличие от обычного человека, фотограф внимательно смотрит на мир и снимает самые любопытные моменты.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20" y="1801705"/>
        <a:ext cx="3886960" cy="1401535"/>
      </dsp:txXfrm>
    </dsp:sp>
    <dsp:sp modelId="{20484653-1EFE-4B25-9A77-CF843073BBB5}">
      <dsp:nvSpPr>
        <dsp:cNvPr id="0" name=""/>
        <dsp:cNvSpPr/>
      </dsp:nvSpPr>
      <dsp:spPr>
        <a:xfrm>
          <a:off x="0" y="3318788"/>
          <a:ext cx="4038600" cy="15531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Благодаря фотокарточкам мы знаем, как выглядели знаменитые писатели и учёные, какими были города, в которых мы сегодня живём, мы с удовольствием рассматриваем детские фотографии наших родителей – оказывается, они тоже были маленькими.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20" y="3394608"/>
        <a:ext cx="3886960" cy="14015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2B8A7-805B-4A0E-89B0-6B6EC1B9212A}">
      <dsp:nvSpPr>
        <dsp:cNvPr id="0" name=""/>
        <dsp:cNvSpPr/>
      </dsp:nvSpPr>
      <dsp:spPr>
        <a:xfrm>
          <a:off x="0" y="1701"/>
          <a:ext cx="4099074" cy="26777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профессии парикмахера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знали еще наши древние предки. В разные времена и в разных странах она именовалась по-разному: специалистов по причёскам называли брадобреями, цирюльниками, стригунами. Помимо стрижек и укладки волос </a:t>
          </a: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парикмахеры занимались бритьём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маникюром. И только в наше время специализация </a:t>
          </a: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парикмахеров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сузилась — теперь они занимаются только причёсками.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Парикмахер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это своего рода художник.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717" y="132418"/>
        <a:ext cx="3837640" cy="2416312"/>
      </dsp:txXfrm>
    </dsp:sp>
    <dsp:sp modelId="{2C4255E0-024F-4204-BE83-F812533728B5}">
      <dsp:nvSpPr>
        <dsp:cNvPr id="0" name=""/>
        <dsp:cNvSpPr/>
      </dsp:nvSpPr>
      <dsp:spPr>
        <a:xfrm>
          <a:off x="0" y="2692526"/>
          <a:ext cx="4099074" cy="26777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Создавая прическу, </a:t>
          </a: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парикмахер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учитывает особенности лица, направление моды, возраст клиента. Работа с людьми требует от </a:t>
          </a: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парикмахера терпения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такта, уважения к разным вкусам посетителей. </a:t>
          </a: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Парикмахеру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необходимо быть аккуратным и внимательным, иметь хороший вкус и стремиться прививать его своим клиентам.</a:t>
          </a: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717" y="2823243"/>
        <a:ext cx="3837640" cy="24163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90806-2771-41B2-8301-C65150BFCBA1}">
      <dsp:nvSpPr>
        <dsp:cNvPr id="0" name=""/>
        <dsp:cNvSpPr/>
      </dsp:nvSpPr>
      <dsp:spPr>
        <a:xfrm>
          <a:off x="0" y="0"/>
          <a:ext cx="4038600" cy="2243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Полиция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государственная служба, охраняющая общественный порядок. Отличить полицейских в любом месте можно по сезонной форменной одежде.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517" y="109517"/>
        <a:ext cx="3819566" cy="2024441"/>
      </dsp:txXfrm>
    </dsp:sp>
    <dsp:sp modelId="{9D1FBE4A-56FD-4253-B9C1-1A7560DA9959}">
      <dsp:nvSpPr>
        <dsp:cNvPr id="0" name=""/>
        <dsp:cNvSpPr/>
      </dsp:nvSpPr>
      <dsp:spPr>
        <a:xfrm>
          <a:off x="0" y="2613879"/>
          <a:ext cx="4038600" cy="2243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органы порядка входят полицейские, инспектор дорожно - постовой службы, участковые полицейские, оперуполномоченные, следователи, дознаватели, инспектора по работе с маленькими несовершеннолетними детьми. Все они следят за порядком в городе, на дороге, в школе, детских садах и многих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517" y="2723396"/>
        <a:ext cx="3819566" cy="20244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09652-7B2E-462E-91B5-07272D1A2B49}">
      <dsp:nvSpPr>
        <dsp:cNvPr id="0" name=""/>
        <dsp:cNvSpPr/>
      </dsp:nvSpPr>
      <dsp:spPr>
        <a:xfrm>
          <a:off x="0" y="31104"/>
          <a:ext cx="4038600" cy="2395575"/>
        </a:xfrm>
        <a:prstGeom prst="roundRect">
          <a:avLst/>
        </a:prstGeom>
        <a:solidFill>
          <a:srgbClr val="F8A66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 знают, кто такой </a:t>
          </a:r>
          <a:r>
            <a:rPr lang="ru-RU" sz="14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повар.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Это человек, который готовит пищу на предприятиях общественного питания (фабриках-кухнях, в кафе, ресторанах, столовых, магазинах-кулинариях, столовых школ, детских садов, заводов и фабрик, военных частей, на флоте, в центрах подготовки космонавтов). А вот откуда произошло слово «повар», знают немногие. Скорее всего, слово «повар» произошло от старинного слова «вар», означавшего кипящую воду и жар.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942" y="148046"/>
        <a:ext cx="3804716" cy="2161691"/>
      </dsp:txXfrm>
    </dsp:sp>
    <dsp:sp modelId="{A6D07A10-BC3B-4DF1-ACA7-CA71ED5EF3A4}">
      <dsp:nvSpPr>
        <dsp:cNvPr id="0" name=""/>
        <dsp:cNvSpPr/>
      </dsp:nvSpPr>
      <dsp:spPr>
        <a:xfrm>
          <a:off x="0" y="2613880"/>
          <a:ext cx="4038600" cy="2395575"/>
        </a:xfrm>
        <a:prstGeom prst="roundRect">
          <a:avLst/>
        </a:prstGeom>
        <a:solidFill>
          <a:srgbClr val="F8A66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Повар не только готовит супы, вторые блюда, салаты, мучную выпечку, другую пищу, но и знает, как правильно хранить продукты, организует их хранение. Он готовит разные блюда по </a:t>
          </a:r>
          <a:r>
            <a:rPr lang="ru-RU" sz="16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рецептам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умеет красиво их оформлять.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942" y="2730822"/>
        <a:ext cx="3804716" cy="21616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B4EAE-42BA-4320-B8E3-C0C9A06620E6}">
      <dsp:nvSpPr>
        <dsp:cNvPr id="0" name=""/>
        <dsp:cNvSpPr/>
      </dsp:nvSpPr>
      <dsp:spPr>
        <a:xfrm>
          <a:off x="0" y="317021"/>
          <a:ext cx="4038600" cy="2951923"/>
        </a:xfrm>
        <a:prstGeom prst="roundRect">
          <a:avLst/>
        </a:prstGeom>
        <a:solidFill>
          <a:srgbClr val="FBDB1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Профессия врача очень важная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интересная и очень нужна всем на свете. Врач нас лечат, когда мы болеем. Врач как волшебник, поможет вылечить любой недуг, ведь он знает все лекарства и у него много интересных и волшебных инструментов, помогающих ему в его </a:t>
          </a: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профессии.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Кроме того врач обязательно должен быть добрым, должен любить и жалеть своих маленьких и взрослых пациентов.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101" y="461122"/>
        <a:ext cx="3750398" cy="26637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A785A-01F3-4828-8A23-0FFE71790707}">
      <dsp:nvSpPr>
        <dsp:cNvPr id="0" name=""/>
        <dsp:cNvSpPr/>
      </dsp:nvSpPr>
      <dsp:spPr>
        <a:xfrm>
          <a:off x="0" y="356056"/>
          <a:ext cx="4038600" cy="18354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Строитель – это важная и ответственная профессия.  Эти люди строят дома, возводят на пустом месте огромные здания.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600" y="445656"/>
        <a:ext cx="3859400" cy="1656271"/>
      </dsp:txXfrm>
    </dsp:sp>
    <dsp:sp modelId="{21DE2082-9817-4B46-8344-36EE120CB48A}">
      <dsp:nvSpPr>
        <dsp:cNvPr id="0" name=""/>
        <dsp:cNvSpPr/>
      </dsp:nvSpPr>
      <dsp:spPr>
        <a:xfrm>
          <a:off x="0" y="2378727"/>
          <a:ext cx="4038600" cy="18816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Строительством занимается не один человек, а целая команда. Каждый строитель выполняет свое задание: каменщики, бетонщики, штукатуры, монтажники, плиточники. За ними следит производитель работ.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857" y="2470584"/>
        <a:ext cx="3854886" cy="16979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AE490-D957-4622-8D21-E846DA365634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C344-D708-4AC9-AFC6-5893AB2EF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3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2C344-D708-4AC9-AFC6-5893AB2EF8B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9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8.xml"/><Relationship Id="rId18" Type="http://schemas.openxmlformats.org/officeDocument/2006/relationships/image" Target="../media/image9.png"/><Relationship Id="rId3" Type="http://schemas.openxmlformats.org/officeDocument/2006/relationships/slide" Target="slide2.xml"/><Relationship Id="rId21" Type="http://schemas.openxmlformats.org/officeDocument/2006/relationships/image" Target="../media/image11.png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17" Type="http://schemas.openxmlformats.org/officeDocument/2006/relationships/slide" Target="slide10.xml"/><Relationship Id="rId2" Type="http://schemas.openxmlformats.org/officeDocument/2006/relationships/image" Target="../media/image1.jp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7.xml"/><Relationship Id="rId5" Type="http://schemas.openxmlformats.org/officeDocument/2006/relationships/slide" Target="slide3.xml"/><Relationship Id="rId15" Type="http://schemas.openxmlformats.org/officeDocument/2006/relationships/slide" Target="slide9.xml"/><Relationship Id="rId10" Type="http://schemas.openxmlformats.org/officeDocument/2006/relationships/image" Target="../media/image5.png"/><Relationship Id="rId19" Type="http://schemas.openxmlformats.org/officeDocument/2006/relationships/slide" Target="slide5.xml"/><Relationship Id="rId4" Type="http://schemas.openxmlformats.org/officeDocument/2006/relationships/image" Target="../media/image2.png"/><Relationship Id="rId9" Type="http://schemas.openxmlformats.org/officeDocument/2006/relationships/slide" Target="slide6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slide" Target="slide1.xml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25.png"/><Relationship Id="rId5" Type="http://schemas.openxmlformats.org/officeDocument/2006/relationships/diagramData" Target="../diagrams/data9.xml"/><Relationship Id="rId10" Type="http://schemas.openxmlformats.org/officeDocument/2006/relationships/hyperlink" Target="https://www.youtube.com/watch?v=8nOOmb8UKy4" TargetMode="External"/><Relationship Id="rId4" Type="http://schemas.openxmlformats.org/officeDocument/2006/relationships/image" Target="../media/image13.jpeg"/><Relationship Id="rId9" Type="http://schemas.microsoft.com/office/2007/relationships/diagramDrawing" Target="../diagrams/drawing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" Target="slide1.xm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4.jpeg"/><Relationship Id="rId5" Type="http://schemas.openxmlformats.org/officeDocument/2006/relationships/diagramData" Target="../diagrams/data1.xml"/><Relationship Id="rId10" Type="http://schemas.openxmlformats.org/officeDocument/2006/relationships/hyperlink" Target="https://www.youtube.com/watch?v=7NlBlReo_18" TargetMode="External"/><Relationship Id="rId4" Type="http://schemas.openxmlformats.org/officeDocument/2006/relationships/image" Target="../media/image13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" Target="slide1.xml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4.jpeg"/><Relationship Id="rId5" Type="http://schemas.openxmlformats.org/officeDocument/2006/relationships/diagramData" Target="../diagrams/data2.xml"/><Relationship Id="rId10" Type="http://schemas.openxmlformats.org/officeDocument/2006/relationships/hyperlink" Target="https://www.youtube.com/watch?v=_FId4cFSDC8" TargetMode="External"/><Relationship Id="rId4" Type="http://schemas.openxmlformats.org/officeDocument/2006/relationships/image" Target="../media/image13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" Target="slide1.xml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4.jpeg"/><Relationship Id="rId5" Type="http://schemas.openxmlformats.org/officeDocument/2006/relationships/diagramData" Target="../diagrams/data3.xml"/><Relationship Id="rId10" Type="http://schemas.openxmlformats.org/officeDocument/2006/relationships/hyperlink" Target="https://www.youtube.com/watch?v=NjcBvV0Klow" TargetMode="External"/><Relationship Id="rId4" Type="http://schemas.openxmlformats.org/officeDocument/2006/relationships/image" Target="../media/image13.jpe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" Target="slide1.xml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8.jpeg"/><Relationship Id="rId5" Type="http://schemas.openxmlformats.org/officeDocument/2006/relationships/diagramData" Target="../diagrams/data4.xml"/><Relationship Id="rId10" Type="http://schemas.openxmlformats.org/officeDocument/2006/relationships/hyperlink" Target="https://www.youtube.com/watch?v=G-ssUT03BEc" TargetMode="External"/><Relationship Id="rId4" Type="http://schemas.openxmlformats.org/officeDocument/2006/relationships/image" Target="../media/image13.jpe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slide" Target="slide1.xml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20.png"/><Relationship Id="rId5" Type="http://schemas.openxmlformats.org/officeDocument/2006/relationships/diagramData" Target="../diagrams/data5.xml"/><Relationship Id="rId10" Type="http://schemas.openxmlformats.org/officeDocument/2006/relationships/hyperlink" Target="https://www.youtube.com/watch?v=jTUl0fxbFfg" TargetMode="External"/><Relationship Id="rId4" Type="http://schemas.openxmlformats.org/officeDocument/2006/relationships/image" Target="../media/image13.jpe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slide" Target="slide1.xml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18.jpeg"/><Relationship Id="rId5" Type="http://schemas.openxmlformats.org/officeDocument/2006/relationships/diagramData" Target="../diagrams/data6.xml"/><Relationship Id="rId10" Type="http://schemas.openxmlformats.org/officeDocument/2006/relationships/hyperlink" Target="https://www.youtube.com/watch?v=uCL5Y4jipLc" TargetMode="External"/><Relationship Id="rId4" Type="http://schemas.openxmlformats.org/officeDocument/2006/relationships/image" Target="../media/image13.jpe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slide" Target="slide1.xml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20.png"/><Relationship Id="rId5" Type="http://schemas.openxmlformats.org/officeDocument/2006/relationships/diagramData" Target="../diagrams/data7.xml"/><Relationship Id="rId10" Type="http://schemas.openxmlformats.org/officeDocument/2006/relationships/hyperlink" Target="https://www.youtube.com/watch?v=qdRXPqMU-qM" TargetMode="External"/><Relationship Id="rId4" Type="http://schemas.openxmlformats.org/officeDocument/2006/relationships/image" Target="../media/image13.jpeg"/><Relationship Id="rId9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23.png"/><Relationship Id="rId7" Type="http://schemas.openxmlformats.org/officeDocument/2006/relationships/diagramLayout" Target="../diagrams/layout8.xm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8.xml"/><Relationship Id="rId11" Type="http://schemas.openxmlformats.org/officeDocument/2006/relationships/hyperlink" Target="https://www.youtube.com/watch?v=gtdCuYI9fmU" TargetMode="External"/><Relationship Id="rId5" Type="http://schemas.openxmlformats.org/officeDocument/2006/relationships/image" Target="../media/image13.jpeg"/><Relationship Id="rId10" Type="http://schemas.microsoft.com/office/2007/relationships/diagramDrawing" Target="../diagrams/drawing8.xml"/><Relationship Id="rId4" Type="http://schemas.openxmlformats.org/officeDocument/2006/relationships/slide" Target="slide1.xml"/><Relationship Id="rId9" Type="http://schemas.openxmlformats.org/officeDocument/2006/relationships/diagramColors" Target="../diagrams/colors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49" y="2852936"/>
            <a:ext cx="10191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478"/>
            <a:ext cx="936104" cy="19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5573"/>
            <a:ext cx="1152128" cy="18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897506"/>
            <a:ext cx="648072" cy="19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877272"/>
            <a:ext cx="529208" cy="2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89358"/>
            <a:ext cx="1008112" cy="23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320957"/>
            <a:ext cx="792088" cy="22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098857"/>
            <a:ext cx="1008112" cy="20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619" y="3626623"/>
            <a:ext cx="1446725" cy="19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ftp.gpost.ge/storage/uploads/mxcontent/news/common/eximages1/large/532ddf8d89c4ad153107ed4d93e86f8a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0686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4291779" cy="5688632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1233"/>
            <a:ext cx="611560" cy="526073"/>
          </a:xfrm>
          <a:prstGeom prst="rect">
            <a:avLst/>
          </a:prstGeom>
        </p:spPr>
      </p:pic>
      <p:graphicFrame>
        <p:nvGraphicFramePr>
          <p:cNvPr id="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953779"/>
              </p:ext>
            </p:extLst>
          </p:nvPr>
        </p:nvGraphicFramePr>
        <p:xfrm>
          <a:off x="4655604" y="755245"/>
          <a:ext cx="4038600" cy="461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170" name="Picture 2" descr="https://www.kindpng.com/picc/m/1-14607_power-button-icon-red-4g-lte-switcher-apk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9199"/>
            <a:ext cx="677763" cy="70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28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4" y="1003117"/>
            <a:ext cx="4392488" cy="5364276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1233"/>
            <a:ext cx="611560" cy="526073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61538783"/>
              </p:ext>
            </p:extLst>
          </p:nvPr>
        </p:nvGraphicFramePr>
        <p:xfrm>
          <a:off x="4655604" y="577306"/>
          <a:ext cx="4038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https://yt3.ggpht.com/a/AATXAJy8Q9553gphu1M1xvTDr9GzPHwGM35Zft1Dng=s900-c-k-c0xffffffff-no-rj-m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780892"/>
            <a:ext cx="657012" cy="65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16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5" y="702537"/>
            <a:ext cx="4104455" cy="5652037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1233"/>
            <a:ext cx="611560" cy="526073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100939"/>
              </p:ext>
            </p:extLst>
          </p:nvPr>
        </p:nvGraphicFramePr>
        <p:xfrm>
          <a:off x="4595130" y="761228"/>
          <a:ext cx="4038600" cy="559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2" descr="https://yt3.ggpht.com/a/AATXAJy8Q9553gphu1M1xvTDr9GzPHwGM35Zft1Dng=s900-c-k-c0xffffffff-no-rj-m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697562"/>
            <a:ext cx="657012" cy="65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92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6" y="764704"/>
            <a:ext cx="3915048" cy="5527125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1233"/>
            <a:ext cx="611560" cy="526073"/>
          </a:xfrm>
          <a:prstGeom prst="rect">
            <a:avLst/>
          </a:prstGeom>
        </p:spPr>
      </p:pic>
      <p:graphicFrame>
        <p:nvGraphicFramePr>
          <p:cNvPr id="6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814276"/>
              </p:ext>
            </p:extLst>
          </p:nvPr>
        </p:nvGraphicFramePr>
        <p:xfrm>
          <a:off x="4595130" y="577307"/>
          <a:ext cx="4099074" cy="537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2" descr="https://yt3.ggpht.com/a/AATXAJy8Q9553gphu1M1xvTDr9GzPHwGM35Zft1Dng=s900-c-k-c0xffffffff-no-rj-m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963323"/>
            <a:ext cx="657012" cy="65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51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64" y="624345"/>
            <a:ext cx="3096344" cy="5891422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1233"/>
            <a:ext cx="611560" cy="526073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5605960"/>
              </p:ext>
            </p:extLst>
          </p:nvPr>
        </p:nvGraphicFramePr>
        <p:xfrm>
          <a:off x="4655604" y="764704"/>
          <a:ext cx="4038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0" name="Picture 2" descr="https://yt3.ggpht.com/a/AATXAJwdU4fsHxmddsmcIge0xNzX-dffRD5n5p55L4P0=s900-c-k-c0xffffffff-no-rj-m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96" y="5689428"/>
            <a:ext cx="826339" cy="82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1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692696"/>
            <a:ext cx="4032448" cy="5813277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1233"/>
            <a:ext cx="611560" cy="526073"/>
          </a:xfrm>
          <a:prstGeom prst="rect">
            <a:avLst/>
          </a:prstGeom>
        </p:spPr>
      </p:pic>
      <p:graphicFrame>
        <p:nvGraphicFramePr>
          <p:cNvPr id="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2279"/>
              </p:ext>
            </p:extLst>
          </p:nvPr>
        </p:nvGraphicFramePr>
        <p:xfrm>
          <a:off x="4655604" y="700664"/>
          <a:ext cx="4038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122" name="Picture 2" descr="https://cdn.pixabay.com/photo/2012/04/12/11/33/switch-29602_1280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815827"/>
            <a:ext cx="690146" cy="69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09716"/>
            <a:ext cx="4408841" cy="4896544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1233"/>
            <a:ext cx="611560" cy="526073"/>
          </a:xfrm>
          <a:prstGeom prst="rect">
            <a:avLst/>
          </a:prstGeom>
        </p:spPr>
      </p:pic>
      <p:graphicFrame>
        <p:nvGraphicFramePr>
          <p:cNvPr id="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425328"/>
              </p:ext>
            </p:extLst>
          </p:nvPr>
        </p:nvGraphicFramePr>
        <p:xfrm>
          <a:off x="4748944" y="1124744"/>
          <a:ext cx="4038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2" descr="https://yt3.ggpht.com/a/AATXAJwdU4fsHxmddsmcIge0xNzX-dffRD5n5p55L4P0=s900-c-k-c0xffffffff-no-rj-m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09120"/>
            <a:ext cx="826339" cy="82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35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55245"/>
            <a:ext cx="4104457" cy="5541963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1233"/>
            <a:ext cx="611560" cy="526073"/>
          </a:xfrm>
          <a:prstGeom prst="rect">
            <a:avLst/>
          </a:prstGeom>
        </p:spPr>
      </p:pic>
      <p:graphicFrame>
        <p:nvGraphicFramePr>
          <p:cNvPr id="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707127"/>
              </p:ext>
            </p:extLst>
          </p:nvPr>
        </p:nvGraphicFramePr>
        <p:xfrm>
          <a:off x="4655604" y="755245"/>
          <a:ext cx="4038600" cy="461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2" descr="https://cdn.pixabay.com/photo/2012/04/12/11/33/switch-29602_1280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41" y="5301208"/>
            <a:ext cx="690146" cy="69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5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52" y="577306"/>
            <a:ext cx="4104456" cy="5732854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1233"/>
            <a:ext cx="611560" cy="526073"/>
          </a:xfrm>
          <a:prstGeom prst="rect">
            <a:avLst/>
          </a:prstGeom>
        </p:spPr>
      </p:pic>
      <p:graphicFrame>
        <p:nvGraphicFramePr>
          <p:cNvPr id="6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135167"/>
              </p:ext>
            </p:extLst>
          </p:nvPr>
        </p:nvGraphicFramePr>
        <p:xfrm>
          <a:off x="4572001" y="1268760"/>
          <a:ext cx="4099074" cy="3096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Picture 2" descr="https://yt3.ggpht.com/a/AATXAJy8Q9553gphu1M1xvTDr9GzPHwGM35Zft1Dng=s900-c-k-c0xffffffff-no-rj-m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14" y="4581128"/>
            <a:ext cx="657012" cy="65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8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674</Words>
  <Application>Microsoft Office PowerPoint</Application>
  <PresentationFormat>Экран (4:3)</PresentationFormat>
  <Paragraphs>19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GOLOVA_D</dc:creator>
  <cp:lastModifiedBy>Пользователь</cp:lastModifiedBy>
  <cp:revision>45</cp:revision>
  <dcterms:created xsi:type="dcterms:W3CDTF">2021-04-18T10:13:14Z</dcterms:created>
  <dcterms:modified xsi:type="dcterms:W3CDTF">2021-04-20T13:32:49Z</dcterms:modified>
</cp:coreProperties>
</file>