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4" r:id="rId3"/>
    <p:sldId id="275" r:id="rId4"/>
    <p:sldId id="260" r:id="rId5"/>
    <p:sldId id="261" r:id="rId6"/>
    <p:sldId id="263" r:id="rId7"/>
    <p:sldId id="265" r:id="rId8"/>
    <p:sldId id="266" r:id="rId9"/>
    <p:sldId id="269" r:id="rId10"/>
    <p:sldId id="272" r:id="rId11"/>
    <p:sldId id="273" r:id="rId12"/>
    <p:sldId id="274" r:id="rId13"/>
    <p:sldId id="276" r:id="rId14"/>
    <p:sldId id="277" r:id="rId15"/>
    <p:sldId id="280" r:id="rId16"/>
    <p:sldId id="281" r:id="rId17"/>
    <p:sldId id="28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E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 snapToGrid="0">
      <p:cViewPr varScale="1">
        <p:scale>
          <a:sx n="68" d="100"/>
          <a:sy n="68" d="100"/>
        </p:scale>
        <p:origin x="7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24335-242E-4432-BF31-23821414A7BB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308BD-374B-4F21-B8CD-0B42798753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67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308BD-374B-4F21-B8CD-0B427987532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63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529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92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98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03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50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99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58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496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57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156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524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7F1EE-154D-4633-87FE-06DDE6D1CBBC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3179E-F0E0-49ED-9E63-AA2C507207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31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g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gif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g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g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47000">
              <a:schemeClr val="accent6">
                <a:lumMod val="60000"/>
                <a:lumOff val="40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38289"/>
            <a:ext cx="9144000" cy="23876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Arial Black" panose="020B0A04020102020204" pitchFamily="34" charset="0"/>
              </a:rPr>
              <a:t>Путешествие к родникам Старооскольского городского округа</a:t>
            </a:r>
          </a:p>
        </p:txBody>
      </p:sp>
    </p:spTree>
    <p:extLst>
      <p:ext uri="{BB962C8B-B14F-4D97-AF65-F5344CB8AC3E}">
        <p14:creationId xmlns:p14="http://schemas.microsoft.com/office/powerpoint/2010/main" val="1523028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Князев родник.</a:t>
            </a:r>
            <a:b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Пробы глубины родника.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4845" y="2456597"/>
            <a:ext cx="4086808" cy="3059268"/>
          </a:xfr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531327" y="2308301"/>
            <a:ext cx="6835697" cy="3632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64" y="2456597"/>
            <a:ext cx="4086808" cy="3059268"/>
          </a:xfrm>
        </p:spPr>
      </p:pic>
    </p:spTree>
    <p:extLst>
      <p:ext uri="{BB962C8B-B14F-4D97-AF65-F5344CB8AC3E}">
        <p14:creationId xmlns:p14="http://schemas.microsoft.com/office/powerpoint/2010/main" val="256930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От Князева родника к Роднику Егор Иванчев</a:t>
            </a:r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2776654" y="1984917"/>
            <a:ext cx="6367346" cy="43067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645" y="2319266"/>
            <a:ext cx="4313831" cy="3235373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604" y="2319266"/>
            <a:ext cx="4322063" cy="3235373"/>
          </a:xfrm>
        </p:spPr>
      </p:pic>
    </p:spTree>
    <p:extLst>
      <p:ext uri="{BB962C8B-B14F-4D97-AF65-F5344CB8AC3E}">
        <p14:creationId xmlns:p14="http://schemas.microsoft.com/office/powerpoint/2010/main" val="256117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Е – хутор Гриневка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907622"/>
            <a:ext cx="5181600" cy="418734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18" y="2259106"/>
            <a:ext cx="551329" cy="551329"/>
          </a:xfrm>
          <a:prstGeom prst="rect">
            <a:avLst/>
          </a:prstGeom>
        </p:spPr>
      </p:pic>
      <p:sp>
        <p:nvSpPr>
          <p:cNvPr id="8" name="Прямоугольник 7">
            <a:hlinkClick r:id="rId4" action="ppaction://hlinksldjump"/>
          </p:cNvPr>
          <p:cNvSpPr/>
          <p:nvPr/>
        </p:nvSpPr>
        <p:spPr>
          <a:xfrm>
            <a:off x="3425588" y="1825625"/>
            <a:ext cx="5076967" cy="4351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2642" y="2636633"/>
            <a:ext cx="3879144" cy="2909358"/>
          </a:xfrm>
        </p:spPr>
      </p:pic>
    </p:spTree>
    <p:extLst>
      <p:ext uri="{BB962C8B-B14F-4D97-AF65-F5344CB8AC3E}">
        <p14:creationId xmlns:p14="http://schemas.microsoft.com/office/powerpoint/2010/main" val="264159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628 0.05903 L -0.01628 0.05903 C -0.01888 0.1 -0.01316 0.0801 -0.02214 0.0801 C -0.0237 0.0801 -0.02513 0.08172 -0.02657 0.08264 C -0.02761 0.08519 -0.02878 0.08774 -0.02956 0.09051 C -0.03021 0.09306 -0.02982 0.0963 -0.03099 0.09838 C -0.03204 0.10024 -0.03386 0.1 -0.03542 0.10093 C -0.03685 0.1 -0.03894 0.10047 -0.03985 0.09838 C -0.04167 0.09375 -0.04102 0.08727 -0.04271 0.08264 L -0.04571 0.07477 C -0.04987 0.05232 -0.04467 0.08264 -0.04857 0.03033 C -0.04922 0.02315 -0.05026 0.01621 -0.05157 0.0095 C -0.053 0.00162 -0.05391 -0.00787 -0.05743 -0.01412 C -0.05873 -0.01643 -0.06042 -0.01759 -0.06185 -0.01921 C -0.06888 -0.01111 -0.06459 -0.01504 -0.07513 -0.00879 L -0.07956 -0.00625 C -0.08685 0.00255 -0.0849 -0.0037 -0.078 0.01459 L -0.07513 0.02246 L -0.07214 0.03033 C -0.0668 0.05903 -0.07579 0.01644 -0.06628 0.04352 C -0.06459 0.04815 -0.06511 0.05463 -0.06329 0.05903 C -0.06237 0.06181 -0.06107 0.06412 -0.06042 0.0669 C -0.05912 0.072 -0.05847 0.07732 -0.05743 0.08264 L -0.053 0.10625 L -0.05157 0.11412 C -0.05105 0.11667 -0.05092 0.11945 -0.05013 0.12176 L -0.04714 0.12963 C -0.04571 0.12894 -0.04401 0.12547 -0.04271 0.12709 C -0.03985 0.13079 -0.03685 0.14283 -0.03685 0.14283 C -0.03321 0.1625 -0.03855 0.13889 -0.03099 0.15579 C -0.02995 0.15811 -0.03021 0.16135 -0.02956 0.16366 C -0.02774 0.16922 -0.02553 0.17408 -0.02357 0.1794 C -0.02266 0.18195 -0.02123 0.18426 -0.02071 0.18727 C -0.01901 0.19607 -0.0168 0.21274 -0.01185 0.21852 L -0.00743 0.22385 C -0.00651 0.22732 -0.00586 0.23125 -0.00456 0.23426 C -0.00339 0.23658 -0.0017 0.2382 -0.00013 0.23959 C 0.00442 0.24352 0.01197 0.24375 0.01614 0.24468 C 0.01757 0.24653 0.01927 0.24769 0.02044 0.25 C 0.02174 0.25209 0.022 0.25579 0.02343 0.25787 C 0.0246 0.2595 0.02643 0.2595 0.02786 0.26042 C 0.02929 0.26227 0.03112 0.2632 0.03229 0.26575 C 0.04179 0.28681 0.02421 0.25926 0.03671 0.28125 C 0.03919 0.28588 0.04414 0.28866 0.047 0.2919 C 0.05963 0.30533 0.0513 0.29954 0.06015 0.30487 C 0.07278 0.31991 0.0569 0.30186 0.06901 0.31274 C 0.07057 0.31412 0.07187 0.31644 0.07343 0.31783 C 0.07656 0.32084 0.08216 0.322 0.08515 0.32315 C 0.0871 0.32385 0.08919 0.32477 0.09114 0.3257 C 0.09401 0.32732 0.09987 0.33102 0.09987 0.33102 C 0.10091 0.33357 0.1013 0.33727 0.10286 0.33889 C 0.10546 0.34167 0.10872 0.34237 0.11171 0.34399 C 0.11315 0.34491 0.11484 0.34514 0.11614 0.34676 C 0.12174 0.35348 0.11888 0.35093 0.12487 0.35463 C 0.13229 0.35371 0.13971 0.35371 0.147 0.35186 C 0.15 0.35116 0.15286 0.34838 0.15572 0.34676 L 0.16015 0.34399 C 0.16119 0.34931 0.16197 0.35602 0.16458 0.35973 C 0.16588 0.36158 0.16757 0.36158 0.16901 0.36227 C 0.17044 0.36412 0.17187 0.36621 0.17343 0.3676 C 0.17487 0.36875 0.17669 0.36852 0.17786 0.37014 C 0.18737 0.3838 0.17408 0.37408 0.18515 0.38079 C 0.18619 0.38334 0.18632 0.3882 0.18815 0.38843 C 0.21783 0.39283 0.21354 0.39584 0.22643 0.38079 C 0.22734 0.37801 0.22799 0.37477 0.22929 0.37292 C 0.23046 0.37107 0.23268 0.37223 0.23372 0.37014 C 0.23554 0.36713 0.23515 0.36112 0.23515 0.35718 L 0.23515 0.35718 " pathEditMode="relative" ptsTypes="AAAAAAAAAAAAAAAAAAAAAAAA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Иванушкин родник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277" y="3653834"/>
            <a:ext cx="3133446" cy="2345608"/>
          </a:xfr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9911661" y="0"/>
            <a:ext cx="5349922" cy="3957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225" y="2054507"/>
            <a:ext cx="4264872" cy="31986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6" y="1978958"/>
            <a:ext cx="4264872" cy="3198654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2483004" y="1690688"/>
            <a:ext cx="7225991" cy="4308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52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</a:t>
            </a:r>
            <a:r>
              <a:rPr lang="en-US" sz="3600" dirty="0">
                <a:solidFill>
                  <a:srgbClr val="002060"/>
                </a:solidFill>
                <a:latin typeface="Arial Black" panose="020B0A04020102020204" pitchFamily="34" charset="0"/>
              </a:rPr>
              <a:t>F – 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село Владимировка</a:t>
            </a:r>
            <a:b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курганы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403" y="1825625"/>
            <a:ext cx="4199193" cy="4351338"/>
          </a:xfrm>
          <a:effectLst>
            <a:innerShdw blurRad="114300">
              <a:prstClr val="black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376" y="2568388"/>
            <a:ext cx="528918" cy="528918"/>
          </a:xfrm>
          <a:prstGeom prst="rect">
            <a:avLst/>
          </a:prstGeo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3302758" y="1690688"/>
            <a:ext cx="5759355" cy="448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124" y="2141034"/>
            <a:ext cx="4151955" cy="3108035"/>
          </a:xfrm>
        </p:spPr>
      </p:pic>
    </p:spTree>
    <p:extLst>
      <p:ext uri="{BB962C8B-B14F-4D97-AF65-F5344CB8AC3E}">
        <p14:creationId xmlns:p14="http://schemas.microsoft.com/office/powerpoint/2010/main" val="404674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2396 0.06551 L 0.02396 0.06551 C 0.02825 0.06713 0.03281 0.06852 0.03711 0.0706 C 0.0401 0.07199 0.04297 0.07408 0.04596 0.07593 L 0.05039 0.07848 C 0.05182 0.0794 0.05325 0.08056 0.05482 0.08102 C 0.07695 0.08889 0.04935 0.07894 0.06797 0.08635 C 0.07044 0.08727 0.07292 0.08773 0.07539 0.08889 C 0.07838 0.09028 0.08125 0.09236 0.08411 0.09422 C 0.08568 0.09491 0.08711 0.0963 0.08854 0.09676 L 0.09883 0.09931 C 0.10039 0.10023 0.10195 0.1007 0.10325 0.10209 C 0.10716 0.10533 0.10768 0.10903 0.11211 0.10973 C 0.12187 0.11135 0.13177 0.11158 0.14154 0.1125 C 0.15247 0.11898 0.14049 0.1125 0.16354 0.1176 C 0.16562 0.11806 0.16745 0.11968 0.1694 0.12037 C 0.17292 0.1213 0.1763 0.12199 0.17969 0.12292 C 0.19844 0.12848 0.17213 0.12246 0.20039 0.12824 C 0.19974 0.13426 0.19922 0.14514 0.19739 0.15162 C 0.19661 0.1544 0.19544 0.15695 0.1944 0.15949 C 0.19088 0.17824 0.19323 0.1706 0.18854 0.1831 L 0.18568 0.19861 C 0.18516 0.20139 0.18542 0.2051 0.18411 0.20648 L 0.17969 0.21181 C 0.17292 0.2301 0.17682 0.22408 0.1694 0.23264 C 0.16849 0.23542 0.16771 0.2382 0.16654 0.24051 C 0.16523 0.24283 0.16315 0.24329 0.16211 0.24584 C 0.16107 0.24792 0.16133 0.25116 0.16068 0.25371 C 0.15989 0.25648 0.15846 0.25857 0.15768 0.26135 C 0.15638 0.26644 0.15469 0.27709 0.15469 0.27709 C 0.15521 0.2875 0.15547 0.29815 0.15625 0.30857 C 0.15807 0.33241 0.15703 0.29908 0.16068 0.32408 C 0.1612 0.32848 0.16068 0.33287 0.16068 0.33727 L 0.16068 0.33727 L 0.16068 0.33727 L 0.16068 0.3426 " pathEditMode="relative" ptsTypes="AAAAAAAAAAAAAAAAAAAAAAAAAAAAAAAAAA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Родник Илья</a:t>
            </a:r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1708362" y="1480209"/>
            <a:ext cx="8147713" cy="4794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1075" y="2448714"/>
            <a:ext cx="3810000" cy="28575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90" y="2448714"/>
            <a:ext cx="3810000" cy="28575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287" y="2992645"/>
            <a:ext cx="3348891" cy="231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7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</a:t>
            </a:r>
            <a:r>
              <a:rPr lang="en-US" sz="3200" dirty="0">
                <a:solidFill>
                  <a:srgbClr val="002060"/>
                </a:solidFill>
                <a:latin typeface="Arial Black" panose="020B0A04020102020204" pitchFamily="34" charset="0"/>
              </a:rPr>
              <a:t>G –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село Роговатое</a:t>
            </a:r>
            <a:b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Храм преподобного Сергия Радонежского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0" y="1825625"/>
            <a:ext cx="4711160" cy="4351338"/>
          </a:xfrm>
          <a:effectLst>
            <a:innerShdw blurRad="114300">
              <a:prstClr val="black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75" y="5145741"/>
            <a:ext cx="533400" cy="533400"/>
          </a:xfrm>
          <a:prstGeom prst="rect">
            <a:avLst/>
          </a:prstGeo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3687619" y="2010774"/>
            <a:ext cx="4597748" cy="3806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624" y="2280321"/>
            <a:ext cx="4364385" cy="3267054"/>
          </a:xfrm>
        </p:spPr>
      </p:pic>
    </p:spTree>
    <p:extLst>
      <p:ext uri="{BB962C8B-B14F-4D97-AF65-F5344CB8AC3E}">
        <p14:creationId xmlns:p14="http://schemas.microsoft.com/office/powerpoint/2010/main" val="377047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755 -0.09884 L 0.00755 -0.09884 C 0.01094 -0.10764 0.01588 -0.11505 0.01771 -0.125 C 0.01979 -0.13588 0.01836 -0.13056 0.02213 -0.14074 C 0.02318 -0.14606 0.02734 -0.15787 0.0237 -0.16435 C 0.02253 -0.1662 0.0207 -0.1662 0.01927 -0.1669 C 0.01823 -0.16968 0.01758 -0.17268 0.01628 -0.17477 C 0.0151 -0.17708 0.01224 -0.17685 0.01185 -0.18009 C 0.01107 -0.18704 0.01133 -0.19491 0.01341 -0.20093 C 0.01575 -0.20833 0.02213 -0.21134 0.02656 -0.21412 C 0.0276 -0.21667 0.02825 -0.21968 0.02956 -0.22199 C 0.03073 -0.22407 0.03281 -0.22477 0.03398 -0.22708 C 0.0349 -0.22917 0.0349 -0.23241 0.03542 -0.23495 C 0.03463 -0.24213 0.03463 -0.25069 0.03099 -0.25579 C 0.02982 -0.25764 0.02799 -0.25764 0.02656 -0.25856 C 0.02318 -0.27662 0.02513 -0.25787 0.02956 -0.26898 C 0.04075 -0.29699 0.01575 -0.28264 0.05299 -0.28727 C 0.05599 -0.28912 0.06016 -0.28796 0.06185 -0.29259 C 0.06562 -0.30278 0.06315 -0.29931 0.06914 -0.30301 C 0.06966 -0.30556 0.06953 -0.3088 0.0707 -0.31088 C 0.07174 -0.31273 0.0737 -0.31204 0.07513 -0.31343 C 0.07513 -0.31343 0.08607 -0.32662 0.08828 -0.32917 L 0.09271 -0.33426 L 0.09713 -0.33958 C 0.09766 -0.34213 0.09766 -0.34537 0.09857 -0.34745 C 0.09974 -0.35 0.10208 -0.35 0.10299 -0.35278 C 0.10469 -0.35741 0.10599 -0.36829 0.10599 -0.36829 C 0.10534 -0.37338 0.10443 -0.38403 0.10299 -0.38935 C 0.10221 -0.39213 0.10143 -0.39514 0.1 -0.39722 C 0.09883 -0.39884 0.09713 -0.39884 0.0957 -0.39977 C 0.09466 -0.40231 0.09154 -0.40509 0.09271 -0.40764 C 0.09518 -0.41319 0.09948 -0.41273 0.10299 -0.41273 L 0.10299 -0.41273 " pathEditMode="relative" ptsTypes="AAAAAAAAAAAAAAAAAAAAAAAAAAAAAAA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Святой источник Иордань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144" y="2491546"/>
            <a:ext cx="4271526" cy="3209747"/>
          </a:xfr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3166280" y="2341756"/>
            <a:ext cx="5977719" cy="3499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981" y="2452529"/>
            <a:ext cx="4355154" cy="3266365"/>
          </a:xfrm>
        </p:spPr>
      </p:pic>
    </p:spTree>
    <p:extLst>
      <p:ext uri="{BB962C8B-B14F-4D97-AF65-F5344CB8AC3E}">
        <p14:creationId xmlns:p14="http://schemas.microsoft.com/office/powerpoint/2010/main" val="33825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Маршрут к родникам </a:t>
            </a:r>
            <a:b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точка А – Центр эколого-биологического образования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20" y="2189193"/>
            <a:ext cx="6195456" cy="4413905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3943" y="2155498"/>
            <a:ext cx="4505391" cy="3017003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09" y="2189193"/>
            <a:ext cx="435591" cy="43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2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07 0.00717 L 0.0207 0.00717 C 0.02513 0.00463 0.03021 0.00393 0.03412 -0.0007 L 0.04076 -0.0088 L 0.04414 -0.01274 C 0.04753 -0.01204 0.05104 -0.01274 0.05417 -0.01065 C 0.05547 -0.00996 0.05586 -0.00695 0.05651 -0.00487 C 0.05742 -0.00093 0.05794 0.00324 0.05873 0.00717 L 0.06094 0.01921 L 0.06211 0.025 C 0.0625 0.02708 0.0625 0.02939 0.06315 0.03101 L 0.06771 0.04305 C 0.06771 0.04398 0.06914 0.06782 0.07097 0.06898 L 0.07435 0.07083 C 0.07682 0.08379 0.07344 0.07106 0.07891 0.0787 C 0.07995 0.08032 0.08008 0.0831 0.08112 0.08472 C 0.0905 0.09953 0.08451 0.08888 0.09115 0.09467 C 0.09232 0.09583 0.09336 0.09768 0.09453 0.09861 C 0.09675 0.10046 0.09896 0.10162 0.1013 0.10277 L 0.11016 0.10671 L 0.1349 0.10463 C 0.14531 0.10393 0.15573 0.1037 0.16615 0.10277 C 0.17175 0.10208 0.17448 0.09976 0.17969 0.09676 C 0.18073 0.09606 0.18177 0.0949 0.18294 0.09467 L 0.19531 0.09282 C 0.19974 0.0912 0.20586 0.08912 0.2099 0.0868 C 0.21211 0.08541 0.21458 0.08518 0.21654 0.08287 C 0.21953 0.07916 0.22279 0.07384 0.22669 0.07291 C 0.23034 0.07176 0.23412 0.07152 0.23789 0.07083 C 0.24753 0.07152 0.25742 0.07037 0.26693 0.07291 C 0.2681 0.07314 0.26758 0.07708 0.2681 0.0787 C 0.2694 0.0831 0.27031 0.08819 0.27253 0.09074 C 0.2737 0.09213 0.27474 0.09375 0.27591 0.09467 C 0.28099 0.0993 0.29245 0.09838 0.29492 0.09861 C 0.2961 0.10069 0.29753 0.10231 0.29831 0.10463 C 0.29948 0.10833 0.29987 0.11273 0.30052 0.11666 L 0.30169 0.12268 C 0.30261 0.12754 0.30287 0.13078 0.30508 0.13449 C 0.30599 0.13611 0.30729 0.13726 0.30833 0.13842 L 0.31172 0.15648 L 0.31289 0.16226 C 0.31328 0.16713 0.31367 0.17176 0.31393 0.17638 C 0.31563 0.20486 0.31354 0.19189 0.31628 0.20625 C 0.31419 0.22013 0.31576 0.20879 0.31393 0.22801 C 0.31328 0.23611 0.31172 0.25185 0.31172 0.25185 C 0.31185 0.25277 0.31224 0.28171 0.31393 0.28981 C 0.31445 0.29189 0.3155 0.29375 0.31628 0.2956 C 0.31693 0.29976 0.31927 0.3037 0.31849 0.30763 C 0.31589 0.32129 0.31914 0.30463 0.31511 0.32361 C 0.31472 0.32546 0.31458 0.32754 0.31393 0.32963 C 0.31341 0.33171 0.3125 0.33356 0.31172 0.33541 C 0.31172 0.33564 0.31289 0.35092 0.31393 0.35347 C 0.31485 0.35532 0.31628 0.35601 0.31732 0.3574 C 0.32383 0.37453 0.31524 0.35439 0.32292 0.36527 C 0.32396 0.36689 0.32409 0.3699 0.32513 0.37129 C 0.32643 0.37291 0.32826 0.37245 0.32969 0.37338 C 0.33086 0.37384 0.3319 0.37476 0.33307 0.37523 C 0.34284 0.38032 0.33281 0.37453 0.34089 0.37916 C 0.3431 0.38194 0.34675 0.38263 0.34753 0.38726 L 0.34987 0.39907 L 0.35091 0.40509 C 0.34987 0.41828 0.35156 0.42199 0.3431 0.42708 L 0.33633 0.43101 L 0.33307 0.44884 L 0.3319 0.45486 C 0.33229 0.46088 0.3306 0.46851 0.33307 0.47268 C 0.33464 0.47569 0.33399 0.46435 0.33529 0.46088 C 0.33815 0.45301 0.3362 0.45555 0.34089 0.45277 C 0.34349 0.43865 0.34115 0.44328 0.34649 0.43703 C 0.34688 0.43495 0.34701 0.43287 0.34753 0.43101 C 0.34909 0.42546 0.35065 0.42338 0.35313 0.41898 C 0.35521 0.40856 0.35339 0.41435 0.36107 0.40509 L 0.36432 0.40115 C 0.36511 0.39907 0.36563 0.39676 0.36667 0.39513 C 0.36758 0.39351 0.36914 0.39305 0.36992 0.3912 C 0.3707 0.38958 0.37057 0.38703 0.3711 0.38518 C 0.37175 0.3831 0.37266 0.38125 0.37331 0.37916 C 0.37188 0.36064 0.37448 0.36782 0.3655 0.3574 C 0.36432 0.35601 0.36341 0.35416 0.36211 0.35347 L 0.35547 0.3493 L 0.34531 0.3375 C 0.34427 0.33611 0.34323 0.33426 0.34193 0.33356 L 0.3319 0.32754 L 0.32852 0.32546 C 0.32748 0.32476 0.3263 0.32407 0.32513 0.32361 L 0.3207 0.32152 C 0.32031 0.31967 0.31953 0.31759 0.31953 0.31551 C 0.31953 0.3074 0.32422 0.30555 0.32748 0.30162 L 0.33073 0.29768 L 0.33412 0.29375 L 0.3375 0.28981 C 0.33828 0.28773 0.33867 0.28518 0.33972 0.28379 C 0.34063 0.2824 0.34232 0.28333 0.3431 0.28171 C 0.34505 0.27847 0.3461 0.27384 0.34753 0.2699 L 0.3543 0.25185 C 0.35508 0.25 0.35612 0.24814 0.35651 0.24606 C 0.35729 0.24189 0.35742 0.2375 0.35873 0.23402 C 0.35951 0.23194 0.36042 0.23032 0.36107 0.22801 C 0.36198 0.2243 0.3625 0.22013 0.36328 0.2162 C 0.36445 0.20995 0.36563 0.20208 0.36888 0.19814 L 0.37227 0.19421 C 0.37266 0.19213 0.37279 0.19004 0.37331 0.18819 C 0.37461 0.18402 0.37787 0.17638 0.37787 0.17638 C 0.37969 0.16666 0.37943 0.1706 0.37787 0.15648 C 0.37761 0.15439 0.37748 0.15185 0.37669 0.15046 C 0.37474 0.14699 0.36992 0.14259 0.36992 0.14259 C 0.36797 0.13194 0.36953 0.13819 0.36432 0.12453 L 0.36211 0.11851 C 0.36172 0.12314 0.36263 0.12893 0.36107 0.13263 C 0.36016 0.13449 0.35847 0.13032 0.35768 0.12847 C 0.3569 0.12685 0.35703 0.12453 0.35651 0.12268 C 0.35599 0.12037 0.35495 0.11875 0.3543 0.11666 C 0.34961 0.10023 0.35742 0.12176 0.35091 0.10463 L 0.34753 0.0868 C 0.34727 0.08472 0.34714 0.08263 0.34649 0.08078 C 0.34362 0.07314 0.34466 0.07708 0.3431 0.06898 C 0.33008 0.06944 0.31693 0.06921 0.30391 0.07083 C 0.30156 0.07106 0.29948 0.07361 0.29727 0.07476 L 0.29388 0.07685 C 0.29128 0.07546 0.28854 0.0743 0.28607 0.07291 C 0.28373 0.07152 0.2793 0.06898 0.2793 0.06898 C 0.27813 0.06759 0.27722 0.06574 0.27591 0.06481 C 0.27305 0.06296 0.26992 0.06273 0.26693 0.06088 C 0.26589 0.06018 0.26472 0.05995 0.26367 0.05902 C 0.25495 0.05115 0.26537 0.05787 0.2569 0.05301 C 0.25274 0.0537 0.2487 0.0537 0.24453 0.05486 C 0.24453 0.05486 0.2362 0.05995 0.23451 0.06088 C 0.23333 0.06157 0.23229 0.0625 0.23112 0.06296 C 0.21758 0.06643 0.22839 0.06319 0.21888 0.06689 C 0.21068 0.07013 0.21589 0.06736 0.2099 0.07083 C 0.20768 0.07361 0.20573 0.07731 0.20313 0.0787 L 0.19649 0.08287 C 0.18672 0.08865 0.19427 0.08472 0.17292 0.0868 L 0.1069 0.08472 C 0.10573 0.08472 0.10469 0.08333 0.10352 0.08287 C 0.10195 0.08194 0.10052 0.08148 0.09896 0.08078 C 0.09792 0.08032 0.09675 0.07939 0.0957 0.0787 C 0.08854 0.07569 0.08945 0.07777 0.08112 0.07291 L 0.07435 0.06898 C 0.07083 0.05926 0.07123 0.06342 0.07331 0.04699 C 0.0737 0.04282 0.07552 0.03495 0.07552 0.03495 C 0.07513 0.02847 0.07526 0.02152 0.07435 0.01504 C 0.07409 0.01273 0.07318 0.01064 0.07214 0.00926 C 0.07018 0.00601 0.06771 0.00393 0.06537 0.00115 C 0.06432 4.07407E-6 0.06328 -0.00209 0.06211 -0.00278 C 0.06094 -0.00348 0.05977 -0.00371 0.05873 -0.00487 C 0.05755 -0.00579 0.05664 -0.00787 0.05534 -0.0088 C 0.05326 -0.00996 0.05078 -0.00973 0.04857 -0.01065 C 0.04636 -0.01181 0.04193 -0.01459 0.04193 -0.01459 C 0.04167 -0.01459 0.03477 -0.01181 0.03412 -0.01065 C 0.03307 -0.00926 0.03255 -0.00672 0.03177 -0.00487 C 0.03047 0.00254 0.03073 -0.00093 0.03073 0.00509 L 0.03073 0.00509 L 0.03073 0.00509 " pathEditMode="relative" ptsTypes="AAAAAAAAAAAAAAAAAAAAAAAAAAAAAAAAAAAAAAAAAAAAAAAAAAAAAAAAAAAAAAAAAAAAAAAAAAAAAAAAAAAAAAAAAAAAAAAAAAAAAAAAAAAAAA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Кнопки управления</a:t>
            </a: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83924" y="1487238"/>
            <a:ext cx="2589329" cy="98611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п. Логвиновка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Потуданский родник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68070" y="2638920"/>
            <a:ext cx="2621040" cy="93232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2 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Озеро</a:t>
            </a: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68069" y="3706014"/>
            <a:ext cx="2621041" cy="89647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с. Знаменка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Храм </a:t>
            </a: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695365" y="4768049"/>
            <a:ext cx="2621042" cy="87854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Музей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695365" y="5784936"/>
            <a:ext cx="2593745" cy="93232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5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Родник Серафима Саровского</a:t>
            </a:r>
          </a:p>
        </p:txBody>
      </p:sp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4421875" y="1414790"/>
            <a:ext cx="2670477" cy="106189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6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с. Шаталовка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храм</a:t>
            </a: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4421875" y="2613912"/>
            <a:ext cx="2670477" cy="93232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Князев родник</a:t>
            </a:r>
          </a:p>
        </p:txBody>
      </p:sp>
      <p:sp>
        <p:nvSpPr>
          <p:cNvPr id="12" name="Скругленный прямоугольник 11">
            <a:hlinkClick r:id="rId9" action="ppaction://hlinksldjump"/>
          </p:cNvPr>
          <p:cNvSpPr/>
          <p:nvPr/>
        </p:nvSpPr>
        <p:spPr>
          <a:xfrm>
            <a:off x="4421875" y="3755538"/>
            <a:ext cx="2670477" cy="89647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8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Родник Егор Иванчев</a:t>
            </a:r>
          </a:p>
        </p:txBody>
      </p:sp>
      <p:sp>
        <p:nvSpPr>
          <p:cNvPr id="13" name="Скругленный прямоугольник 12">
            <a:hlinkClick r:id="rId10" action="ppaction://hlinksldjump"/>
          </p:cNvPr>
          <p:cNvSpPr/>
          <p:nvPr/>
        </p:nvSpPr>
        <p:spPr>
          <a:xfrm>
            <a:off x="4421875" y="4861306"/>
            <a:ext cx="2670477" cy="87854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9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х. Гриневка</a:t>
            </a:r>
          </a:p>
        </p:txBody>
      </p:sp>
      <p:sp>
        <p:nvSpPr>
          <p:cNvPr id="14" name="Скругленный прямоугольник 13">
            <a:hlinkClick r:id="rId11" action="ppaction://hlinksldjump"/>
          </p:cNvPr>
          <p:cNvSpPr/>
          <p:nvPr/>
        </p:nvSpPr>
        <p:spPr>
          <a:xfrm>
            <a:off x="4421875" y="5850500"/>
            <a:ext cx="2720985" cy="93232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10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Иванушкин родник</a:t>
            </a:r>
          </a:p>
        </p:txBody>
      </p:sp>
      <p:sp>
        <p:nvSpPr>
          <p:cNvPr id="15" name="Скругленный прямоугольник 14">
            <a:hlinkClick r:id="rId12" action="ppaction://hlinksldjump"/>
          </p:cNvPr>
          <p:cNvSpPr/>
          <p:nvPr/>
        </p:nvSpPr>
        <p:spPr>
          <a:xfrm>
            <a:off x="8543499" y="1431821"/>
            <a:ext cx="2636359" cy="98611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11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с. Владимировка Курганы</a:t>
            </a:r>
          </a:p>
        </p:txBody>
      </p:sp>
      <p:sp>
        <p:nvSpPr>
          <p:cNvPr id="16" name="Скругленный прямоугольник 15">
            <a:hlinkClick r:id="rId13" action="ppaction://hlinksldjump"/>
          </p:cNvPr>
          <p:cNvSpPr/>
          <p:nvPr/>
        </p:nvSpPr>
        <p:spPr>
          <a:xfrm>
            <a:off x="8543499" y="2608122"/>
            <a:ext cx="2636359" cy="93232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12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Родник Илья</a:t>
            </a:r>
          </a:p>
        </p:txBody>
      </p:sp>
      <p:sp>
        <p:nvSpPr>
          <p:cNvPr id="17" name="Скругленный прямоугольник 16">
            <a:hlinkClick r:id="rId14" action="ppaction://hlinksldjump"/>
          </p:cNvPr>
          <p:cNvSpPr/>
          <p:nvPr/>
        </p:nvSpPr>
        <p:spPr>
          <a:xfrm>
            <a:off x="8543500" y="3706015"/>
            <a:ext cx="2632276" cy="89647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13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с. Роговатое 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Храм</a:t>
            </a:r>
          </a:p>
        </p:txBody>
      </p:sp>
      <p:sp>
        <p:nvSpPr>
          <p:cNvPr id="18" name="Скругленный прямоугольник 17">
            <a:hlinkClick r:id="rId15" action="ppaction://hlinksldjump"/>
          </p:cNvPr>
          <p:cNvSpPr/>
          <p:nvPr/>
        </p:nvSpPr>
        <p:spPr>
          <a:xfrm>
            <a:off x="8543500" y="4768050"/>
            <a:ext cx="2659974" cy="87854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14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Родник Иордань</a:t>
            </a:r>
          </a:p>
        </p:txBody>
      </p:sp>
    </p:spTree>
    <p:extLst>
      <p:ext uri="{BB962C8B-B14F-4D97-AF65-F5344CB8AC3E}">
        <p14:creationId xmlns:p14="http://schemas.microsoft.com/office/powerpoint/2010/main" val="234365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3769" y="131905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В – село Логвиновка</a:t>
            </a:r>
            <a:b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Потуданский родник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25625"/>
            <a:ext cx="4766953" cy="4566540"/>
          </a:xfrm>
          <a:effectLst>
            <a:innerShdw blurRad="114300">
              <a:prstClr val="black"/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76822">
            <a:off x="1033154" y="2474259"/>
            <a:ext cx="569258" cy="569258"/>
          </a:xfrm>
          <a:prstGeom prst="rect">
            <a:avLst/>
          </a:prstGeom>
        </p:spPr>
      </p:pic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2620370" y="1690688"/>
            <a:ext cx="6591869" cy="487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569" y="1690688"/>
            <a:ext cx="5346177" cy="4004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927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2722 -0.04675 L 0.02722 -0.04675 L 0.0418 -0.06504 C 0.04336 -0.06689 0.04453 -0.06944 0.04623 -0.07037 C 0.05703 -0.07662 0.05209 -0.0743 0.06094 -0.07824 C 0.06146 -0.08078 0.06107 -0.08472 0.0625 -0.08611 C 0.06498 -0.08865 0.06836 -0.08726 0.07123 -0.08865 C 0.07422 -0.09004 0.07696 -0.09351 0.08008 -0.09375 L 0.1125 -0.09652 C 0.11537 -0.09814 0.11823 -0.10069 0.12123 -0.10162 C 0.13295 -0.10578 0.12617 -0.10393 0.1418 -0.10694 C 0.14584 -0.10601 0.15196 -0.11064 0.15365 -0.10439 C 0.15742 -0.08912 0.1543 -0.07106 0.15508 -0.05462 C 0.15547 -0.04837 0.15769 -0.04398 0.15951 -0.03888 C 0.16446 -0.01273 0.1569 -0.05347 0.1625 -0.0206 C 0.16328 -0.0155 0.16446 -0.01018 0.16537 -0.00509 L 0.16979 0.01852 C 0.17032 0.02107 0.17084 0.02362 0.17123 0.02639 L 0.17422 0.04723 C 0.1737 0.05764 0.17396 0.06829 0.17279 0.07871 C 0.1724 0.08172 0.17058 0.08357 0.16979 0.08658 C 0.16849 0.09144 0.16784 0.097 0.1668 0.10209 C 0.16472 0.11343 0.16576 0.10741 0.16394 0.12038 C 0.16446 0.12732 0.16472 0.1345 0.16537 0.14144 C 0.16563 0.14399 0.16589 0.147 0.1668 0.14931 C 0.16797 0.15163 0.16979 0.15278 0.17123 0.1544 C 0.17474 0.17315 0.17253 0.16551 0.17722 0.17801 C 0.18086 0.19769 0.17539 0.17408 0.18308 0.19098 C 0.18399 0.19329 0.18386 0.1963 0.18451 0.19885 C 0.18529 0.20163 0.18646 0.20417 0.1875 0.20672 C 0.19115 0.22639 0.1862 0.20209 0.1918 0.22246 C 0.19258 0.22477 0.19258 0.22778 0.19336 0.23033 C 0.19506 0.23565 0.19727 0.24075 0.19922 0.24584 L 0.20222 0.25371 C 0.20313 0.25649 0.20365 0.25996 0.20508 0.26158 L 0.20951 0.2669 C 0.21797 0.28936 0.20677 0.26297 0.2168 0.27732 C 0.22631 0.29075 0.21315 0.28125 0.22422 0.28774 C 0.22969 0.30232 0.22409 0.29075 0.23151 0.29815 C 0.23464 0.30116 0.24037 0.30857 0.24037 0.30857 C 0.24141 0.31135 0.24206 0.31436 0.24336 0.31644 C 0.24623 0.32153 0.24857 0.32223 0.25222 0.32431 C 0.25313 0.32686 0.25378 0.3301 0.25508 0.33218 C 0.25625 0.3338 0.25847 0.33288 0.25951 0.33473 C 0.26198 0.33913 0.26537 0.35047 0.26537 0.35047 C 0.26914 0.37014 0.26407 0.34584 0.26979 0.36621 C 0.27045 0.36852 0.27019 0.372 0.27123 0.37408 C 0.2724 0.37593 0.27435 0.37547 0.27565 0.37663 C 0.27722 0.37801 0.27865 0.3801 0.28008 0.38172 C 0.28151 0.38542 0.28269 0.38959 0.28451 0.39237 C 0.28568 0.39399 0.28763 0.39352 0.28894 0.39491 C 0.29011 0.39607 0.29089 0.39838 0.29193 0.40024 L 0.28594 0.39491 L 0.28451 0.38959 L 0.28008 0.37663 L 0.28008 0.37663 L 0.28008 0.37663 L 0.28008 0.37663 L 0.27865 0.37408 " pathEditMode="relative" ptsTypes="AAAAAAAAAAAAAAA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2648" y="193696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Родник карстовый, образует озеро.</a:t>
            </a:r>
          </a:p>
        </p:txBody>
      </p:sp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3166281" y="2058194"/>
            <a:ext cx="6387152" cy="4260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173" y="2058194"/>
            <a:ext cx="4941627" cy="37062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4870" y="1937982"/>
            <a:ext cx="5263378" cy="3944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3166281" y="1650380"/>
            <a:ext cx="6802909" cy="4231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68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С – между селами Знаменка и Сергеевка </a:t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Храм в честь иконы Божьей Матери «Знамение»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25625"/>
            <a:ext cx="4332843" cy="4876964"/>
          </a:xfrm>
          <a:effectLst>
            <a:innerShdw blurRad="114300">
              <a:prstClr val="black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893" y="1819629"/>
            <a:ext cx="488577" cy="488577"/>
          </a:xfrm>
          <a:prstGeom prst="rect">
            <a:avLst/>
          </a:prstGeo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3671248" y="1819629"/>
            <a:ext cx="5322627" cy="4726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3671248" y="1992573"/>
            <a:ext cx="4913194" cy="4258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2497873" y="1992573"/>
            <a:ext cx="6289288" cy="4241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8764" y="2462071"/>
            <a:ext cx="4108347" cy="3392320"/>
          </a:xfrm>
        </p:spPr>
      </p:pic>
    </p:spTree>
    <p:extLst>
      <p:ext uri="{BB962C8B-B14F-4D97-AF65-F5344CB8AC3E}">
        <p14:creationId xmlns:p14="http://schemas.microsoft.com/office/powerpoint/2010/main" val="156636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697 -0.01343 L 0.03697 -0.01343 C 0.04127 -0.01528 0.0457 -0.01806 0.05013 -0.01875 C 0.05677 -0.01968 0.05338 -0.01436 0.05599 -0.00834 C 0.05716 -0.00579 0.05898 -0.00487 0.06041 -0.00301 C 0.06093 -0.00047 0.0608 0.00277 0.06184 0.00486 C 0.06302 0.00671 0.06536 0.00509 0.06627 0.0074 C 0.06627 0.0074 0.07005 0.02708 0.0707 0.03101 L 0.07369 0.04652 C 0.07421 0.0493 0.07421 0.05208 0.07513 0.05439 C 0.07981 0.06689 0.07747 0.05926 0.08099 0.07801 L 0.08398 0.09375 C 0.0845 0.09629 0.0845 0.0993 0.08541 0.10162 C 0.0901 0.11388 0.08776 0.10648 0.09127 0.125 C 0.09179 0.12777 0.09127 0.13194 0.09283 0.13287 L 0.10156 0.13819 C 0.10312 0.13912 0.10455 0.14004 0.10599 0.14074 L 0.11184 0.14328 C 0.11341 0.14513 0.1151 0.14629 0.11627 0.14861 C 0.11757 0.15092 0.11783 0.15439 0.11927 0.15648 C 0.12044 0.1581 0.12213 0.1581 0.12369 0.15902 C 0.12408 0.16157 0.12421 0.16458 0.12513 0.16689 C 0.1263 0.1699 0.12864 0.17129 0.12955 0.17476 C 0.13072 0.17963 0.13033 0.18518 0.13099 0.19051 C 0.13138 0.19305 0.13203 0.1956 0.13242 0.19838 C 0.13307 0.20162 0.13333 0.20532 0.13398 0.20879 C 0.13476 0.21412 0.13593 0.21921 0.13684 0.2243 L 0.13841 0.23217 C 0.12747 0.26134 0.13802 0.23009 0.13398 0.31342 C 0.13346 0.32407 0.13099 0.32893 0.12799 0.3368 C 0.1276 0.33958 0.12734 0.34236 0.12656 0.34467 C 0.12487 0.35023 0.1207 0.36041 0.1207 0.36041 L 0.1177 0.37615 C 0.11653 0.3824 0.11614 0.3868 0.11341 0.39166 C 0.11211 0.39398 0.11041 0.39513 0.10898 0.39699 C 0.10794 0.39953 0.10677 0.40185 0.10599 0.40486 C 0.10468 0.40995 0.10481 0.41597 0.10312 0.4206 C 0.10208 0.42314 0.10078 0.42546 0.10013 0.42847 C 0.09882 0.43333 0.09817 0.43888 0.09713 0.44398 L 0.0957 0.45185 C 0.09622 0.47013 0.09544 0.48865 0.09713 0.50671 C 0.09752 0.50995 0.10052 0.50949 0.10156 0.51203 C 0.11679 0.54606 0.08997 0.49676 0.10599 0.52523 L 0.10742 0.52523 " pathEditMode="relative" ptsTypes="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Музей села Знаменка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Музей села Знаменка был открыт в 1989 году. Экспозиция посвящена истории села  и уроженцу села Знаменка Филиппу Ивановичу Наседкину. Советскому писателю, удостоенному премии Ленинского комсомола,  трижды награжденному орденом Трудового Красного Знамени, почетному гражданину Старого Оскола.</a:t>
            </a:r>
          </a:p>
          <a:p>
            <a:endParaRPr lang="ru-RU" dirty="0"/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3132241" y="1974406"/>
            <a:ext cx="5581934" cy="448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99" y="2060812"/>
            <a:ext cx="3905743" cy="3083482"/>
          </a:xfrm>
        </p:spPr>
      </p:pic>
    </p:spTree>
    <p:extLst>
      <p:ext uri="{BB962C8B-B14F-4D97-AF65-F5344CB8AC3E}">
        <p14:creationId xmlns:p14="http://schemas.microsoft.com/office/powerpoint/2010/main" val="5166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Святой источник Серафима Саровского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99" y="2063436"/>
            <a:ext cx="4352502" cy="3968874"/>
          </a:xfr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625550" y="2008845"/>
            <a:ext cx="6209732" cy="4356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7553" y="2063436"/>
            <a:ext cx="4507008" cy="3380256"/>
          </a:xfrm>
        </p:spPr>
      </p:pic>
    </p:spTree>
    <p:extLst>
      <p:ext uri="{BB962C8B-B14F-4D97-AF65-F5344CB8AC3E}">
        <p14:creationId xmlns:p14="http://schemas.microsoft.com/office/powerpoint/2010/main" val="107304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Точка </a:t>
            </a:r>
            <a:r>
              <a:rPr lang="en-US" sz="3200" dirty="0">
                <a:solidFill>
                  <a:srgbClr val="002060"/>
                </a:solidFill>
                <a:latin typeface="Arial Black" panose="020B0A04020102020204" pitchFamily="34" charset="0"/>
              </a:rPr>
              <a:t>D –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село Шаталовка</a:t>
            </a:r>
            <a:b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Храм Рождества Пресвятой Богородицы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31" y="1690688"/>
            <a:ext cx="4336508" cy="4702999"/>
          </a:xfrm>
          <a:effectLst>
            <a:innerShdw blurRad="114300">
              <a:prstClr val="black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908" y="1887911"/>
            <a:ext cx="546847" cy="546847"/>
          </a:xfrm>
          <a:prstGeom prst="rect">
            <a:avLst/>
          </a:prstGeo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3456879" y="1973766"/>
            <a:ext cx="5029200" cy="4311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5569" y="1690688"/>
            <a:ext cx="4282501" cy="3548358"/>
          </a:xfrm>
        </p:spPr>
      </p:pic>
    </p:spTree>
    <p:extLst>
      <p:ext uri="{BB962C8B-B14F-4D97-AF65-F5344CB8AC3E}">
        <p14:creationId xmlns:p14="http://schemas.microsoft.com/office/powerpoint/2010/main" val="37208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875 0.05347 L 0.01875 0.05347 C 0.02122 0.05949 0.02396 0.06527 0.02604 0.07176 C 0.03086 0.08564 0.02317 0.0743 0.03203 0.08472 C 0.03698 0.11111 0.02942 0.07014 0.03489 0.10301 C 0.0358 0.10833 0.03685 0.11342 0.03789 0.11875 L 0.03932 0.12662 L 0.04088 0.13449 C 0.04127 0.14143 0.0414 0.14838 0.04232 0.15532 C 0.04297 0.16064 0.04427 0.16574 0.04518 0.17106 L 0.04961 0.19444 L 0.05117 0.20231 C 0.05156 0.20509 0.05117 0.20949 0.0526 0.21018 L 0.05703 0.21296 C 0.05755 0.21551 0.05742 0.21875 0.05846 0.2206 C 0.05963 0.22268 0.06198 0.22106 0.06289 0.22338 C 0.06471 0.22777 0.06406 0.23449 0.06588 0.23912 L 0.06875 0.24676 C 0.06745 0.26551 0.07044 0.2662 0.06289 0.27291 C 0.06146 0.2743 0.05989 0.27476 0.05846 0.27569 C 0.05703 0.27731 0.05573 0.27963 0.05403 0.28078 C 0.0457 0.2875 0.03646 0.28912 0.0276 0.2912 C 0.02604 0.29213 0.02461 0.29259 0.02317 0.29398 C 0.02005 0.29676 0.0164 0.30231 0.01432 0.30694 C 0.01211 0.31203 0.0095 0.31666 0.00846 0.32268 L 0.00703 0.33055 C 0.00729 0.33865 0.0069 0.37083 0.01133 0.38287 C 0.01328 0.38796 0.01393 0.39652 0.01732 0.39861 C 0.0233 0.40208 0.02044 0.39953 0.02604 0.40648 C 0.0707 0.4037 0.05455 0.4037 0.07474 0.4037 L 0.07474 0.4037 " pathEditMode="relative" ptsTypes="AAAAAAAAAAAAAAAAAAAAAAAAAAAAA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207</Words>
  <Application>Microsoft Office PowerPoint</Application>
  <PresentationFormat>Широкоэкранный</PresentationFormat>
  <Paragraphs>51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Тема Office</vt:lpstr>
      <vt:lpstr>Путешествие к родникам Старооскольского городского округа</vt:lpstr>
      <vt:lpstr>Маршрут к родникам  точка А – Центр эколого-биологического образования</vt:lpstr>
      <vt:lpstr>Кнопки управления</vt:lpstr>
      <vt:lpstr>Точка В – село Логвиновка Потуданский родник</vt:lpstr>
      <vt:lpstr>Родник карстовый, образует озеро.</vt:lpstr>
      <vt:lpstr>Точка С – между селами Знаменка и Сергеевка  Храм в честь иконы Божьей Матери «Знамение»</vt:lpstr>
      <vt:lpstr>Музей села Знаменка</vt:lpstr>
      <vt:lpstr>Святой источник Серафима Саровского</vt:lpstr>
      <vt:lpstr>Точка D – село Шаталовка Храм Рождества Пресвятой Богородицы</vt:lpstr>
      <vt:lpstr>Князев родник. Пробы глубины родника.</vt:lpstr>
      <vt:lpstr>От Князева родника к Роднику Егор Иванчев</vt:lpstr>
      <vt:lpstr>Точка Е – хутор Гриневка</vt:lpstr>
      <vt:lpstr>Иванушкин родник</vt:lpstr>
      <vt:lpstr>Точка F – село Владимировка курганы</vt:lpstr>
      <vt:lpstr>Родник Илья</vt:lpstr>
      <vt:lpstr>Точка G – село Роговатое Храм преподобного Сергия Радонежского</vt:lpstr>
      <vt:lpstr>Святой источник Иордань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lyc</dc:creator>
  <cp:lastModifiedBy>Пользователь</cp:lastModifiedBy>
  <cp:revision>98</cp:revision>
  <dcterms:created xsi:type="dcterms:W3CDTF">2016-01-09T12:38:34Z</dcterms:created>
  <dcterms:modified xsi:type="dcterms:W3CDTF">2023-09-20T13:10:43Z</dcterms:modified>
</cp:coreProperties>
</file>