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7" r:id="rId3"/>
    <p:sldId id="266" r:id="rId4"/>
    <p:sldId id="262" r:id="rId5"/>
    <p:sldId id="263" r:id="rId6"/>
    <p:sldId id="268" r:id="rId7"/>
    <p:sldId id="271" r:id="rId8"/>
    <p:sldId id="270" r:id="rId9"/>
    <p:sldId id="269" r:id="rId10"/>
    <p:sldId id="261" r:id="rId11"/>
    <p:sldId id="272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D87B0C-DF53-491C-97D7-5FF83891649C}" type="doc">
      <dgm:prSet loTypeId="urn:microsoft.com/office/officeart/2005/8/layout/venn1" loCatId="relationship" qsTypeId="urn:microsoft.com/office/officeart/2005/8/quickstyle/3d3" qsCatId="3D" csTypeId="urn:microsoft.com/office/officeart/2005/8/colors/colorful5" csCatId="colorful" phldr="1"/>
      <dgm:spPr/>
    </dgm:pt>
    <dgm:pt modelId="{8B44012B-9314-4C04-85D4-3CC4CDE95D09}">
      <dgm:prSet phldrT="[Текст]" custT="1"/>
      <dgm:spPr/>
      <dgm:t>
        <a:bodyPr/>
        <a:lstStyle/>
        <a:p>
          <a:r>
            <a:rPr lang="ru-RU" sz="26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Педагог</a:t>
          </a:r>
        </a:p>
      </dgm:t>
    </dgm:pt>
    <dgm:pt modelId="{E0490C02-D045-419E-81DF-E0B2FF2EFBD5}" type="parTrans" cxnId="{AC3A1B4F-67C1-411A-8B20-3FCFB9DB06E3}">
      <dgm:prSet/>
      <dgm:spPr/>
      <dgm:t>
        <a:bodyPr/>
        <a:lstStyle/>
        <a:p>
          <a:endParaRPr lang="ru-RU"/>
        </a:p>
      </dgm:t>
    </dgm:pt>
    <dgm:pt modelId="{7059B7D8-5591-4C8B-ACA4-9C89BF722492}" type="sibTrans" cxnId="{AC3A1B4F-67C1-411A-8B20-3FCFB9DB06E3}">
      <dgm:prSet/>
      <dgm:spPr/>
      <dgm:t>
        <a:bodyPr/>
        <a:lstStyle/>
        <a:p>
          <a:endParaRPr lang="ru-RU"/>
        </a:p>
      </dgm:t>
    </dgm:pt>
    <dgm:pt modelId="{445A858B-DBF1-49FD-9BF6-D7AF074581D5}">
      <dgm:prSet phldrT="[Текст]" custT="1"/>
      <dgm:spPr/>
      <dgm:t>
        <a:bodyPr/>
        <a:lstStyle/>
        <a:p>
          <a:r>
            <a:rPr lang="ru-RU" sz="20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Учащийся</a:t>
          </a:r>
        </a:p>
      </dgm:t>
    </dgm:pt>
    <dgm:pt modelId="{99F93D37-850C-4FF3-B097-B4BD87DBD7A1}" type="parTrans" cxnId="{4B5B5E3F-AE09-4744-9C56-7301D26811E9}">
      <dgm:prSet/>
      <dgm:spPr/>
      <dgm:t>
        <a:bodyPr/>
        <a:lstStyle/>
        <a:p>
          <a:endParaRPr lang="ru-RU"/>
        </a:p>
      </dgm:t>
    </dgm:pt>
    <dgm:pt modelId="{FCDE7D5A-C66D-49CA-A23D-9B1F5629C460}" type="sibTrans" cxnId="{4B5B5E3F-AE09-4744-9C56-7301D26811E9}">
      <dgm:prSet/>
      <dgm:spPr/>
      <dgm:t>
        <a:bodyPr/>
        <a:lstStyle/>
        <a:p>
          <a:endParaRPr lang="ru-RU"/>
        </a:p>
      </dgm:t>
    </dgm:pt>
    <dgm:pt modelId="{9EE3C7CB-5533-4FD9-A430-7E8F7CC98249}">
      <dgm:prSet phldrT="[Текст]" custT="1"/>
      <dgm:spPr/>
      <dgm:t>
        <a:bodyPr/>
        <a:lstStyle/>
        <a:p>
          <a:r>
            <a:rPr lang="ru-RU" sz="20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Учащийся</a:t>
          </a:r>
        </a:p>
      </dgm:t>
    </dgm:pt>
    <dgm:pt modelId="{26AF732A-B468-4F59-8596-D84523343470}" type="parTrans" cxnId="{A1F4C0CD-F4CA-4406-99E2-5F51935E2F7E}">
      <dgm:prSet/>
      <dgm:spPr/>
      <dgm:t>
        <a:bodyPr/>
        <a:lstStyle/>
        <a:p>
          <a:endParaRPr lang="ru-RU"/>
        </a:p>
      </dgm:t>
    </dgm:pt>
    <dgm:pt modelId="{23B508AB-6A32-4253-A874-1F4F9792D0AE}" type="sibTrans" cxnId="{A1F4C0CD-F4CA-4406-99E2-5F51935E2F7E}">
      <dgm:prSet/>
      <dgm:spPr/>
      <dgm:t>
        <a:bodyPr/>
        <a:lstStyle/>
        <a:p>
          <a:endParaRPr lang="ru-RU"/>
        </a:p>
      </dgm:t>
    </dgm:pt>
    <dgm:pt modelId="{7E61E18D-7C05-46E5-A56D-67F7299DAA3D}" type="pres">
      <dgm:prSet presAssocID="{64D87B0C-DF53-491C-97D7-5FF83891649C}" presName="compositeShape" presStyleCnt="0">
        <dgm:presLayoutVars>
          <dgm:chMax val="7"/>
          <dgm:dir/>
          <dgm:resizeHandles val="exact"/>
        </dgm:presLayoutVars>
      </dgm:prSet>
      <dgm:spPr/>
    </dgm:pt>
    <dgm:pt modelId="{54689D4C-5B04-4CF0-9226-981CCF5A0483}" type="pres">
      <dgm:prSet presAssocID="{8B44012B-9314-4C04-85D4-3CC4CDE95D09}" presName="circ1" presStyleLbl="vennNode1" presStyleIdx="0" presStyleCnt="3"/>
      <dgm:spPr/>
    </dgm:pt>
    <dgm:pt modelId="{55265D09-2F20-4885-A962-7BCBDFFC216A}" type="pres">
      <dgm:prSet presAssocID="{8B44012B-9314-4C04-85D4-3CC4CDE95D09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038371ED-3EF6-4EFB-9363-315C67FB9948}" type="pres">
      <dgm:prSet presAssocID="{445A858B-DBF1-49FD-9BF6-D7AF074581D5}" presName="circ2" presStyleLbl="vennNode1" presStyleIdx="1" presStyleCnt="3"/>
      <dgm:spPr/>
    </dgm:pt>
    <dgm:pt modelId="{FD919E3A-57EC-4320-B0AF-071BE98B414C}" type="pres">
      <dgm:prSet presAssocID="{445A858B-DBF1-49FD-9BF6-D7AF074581D5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1D0890D5-22A5-49E9-A80A-591C743E2762}" type="pres">
      <dgm:prSet presAssocID="{9EE3C7CB-5533-4FD9-A430-7E8F7CC98249}" presName="circ3" presStyleLbl="vennNode1" presStyleIdx="2" presStyleCnt="3"/>
      <dgm:spPr/>
    </dgm:pt>
    <dgm:pt modelId="{EDBF7B61-75AD-4A70-9285-DF5247CC99D6}" type="pres">
      <dgm:prSet presAssocID="{9EE3C7CB-5533-4FD9-A430-7E8F7CC98249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4B5B5E3F-AE09-4744-9C56-7301D26811E9}" srcId="{64D87B0C-DF53-491C-97D7-5FF83891649C}" destId="{445A858B-DBF1-49FD-9BF6-D7AF074581D5}" srcOrd="1" destOrd="0" parTransId="{99F93D37-850C-4FF3-B097-B4BD87DBD7A1}" sibTransId="{FCDE7D5A-C66D-49CA-A23D-9B1F5629C460}"/>
    <dgm:cxn modelId="{F795BB41-8809-41B7-B365-57D322569221}" type="presOf" srcId="{445A858B-DBF1-49FD-9BF6-D7AF074581D5}" destId="{FD919E3A-57EC-4320-B0AF-071BE98B414C}" srcOrd="1" destOrd="0" presId="urn:microsoft.com/office/officeart/2005/8/layout/venn1"/>
    <dgm:cxn modelId="{44EC7668-EEAE-4319-AF33-B23E0800C96D}" type="presOf" srcId="{445A858B-DBF1-49FD-9BF6-D7AF074581D5}" destId="{038371ED-3EF6-4EFB-9363-315C67FB9948}" srcOrd="0" destOrd="0" presId="urn:microsoft.com/office/officeart/2005/8/layout/venn1"/>
    <dgm:cxn modelId="{D17E466D-7848-482E-9E67-C1A78A534F77}" type="presOf" srcId="{9EE3C7CB-5533-4FD9-A430-7E8F7CC98249}" destId="{1D0890D5-22A5-49E9-A80A-591C743E2762}" srcOrd="0" destOrd="0" presId="urn:microsoft.com/office/officeart/2005/8/layout/venn1"/>
    <dgm:cxn modelId="{AC3A1B4F-67C1-411A-8B20-3FCFB9DB06E3}" srcId="{64D87B0C-DF53-491C-97D7-5FF83891649C}" destId="{8B44012B-9314-4C04-85D4-3CC4CDE95D09}" srcOrd="0" destOrd="0" parTransId="{E0490C02-D045-419E-81DF-E0B2FF2EFBD5}" sibTransId="{7059B7D8-5591-4C8B-ACA4-9C89BF722492}"/>
    <dgm:cxn modelId="{A2022955-50E3-4628-AB16-F0066E0BDE16}" type="presOf" srcId="{8B44012B-9314-4C04-85D4-3CC4CDE95D09}" destId="{55265D09-2F20-4885-A962-7BCBDFFC216A}" srcOrd="1" destOrd="0" presId="urn:microsoft.com/office/officeart/2005/8/layout/venn1"/>
    <dgm:cxn modelId="{92CEF7B4-7AD6-4914-9345-FA19E858AC5A}" type="presOf" srcId="{9EE3C7CB-5533-4FD9-A430-7E8F7CC98249}" destId="{EDBF7B61-75AD-4A70-9285-DF5247CC99D6}" srcOrd="1" destOrd="0" presId="urn:microsoft.com/office/officeart/2005/8/layout/venn1"/>
    <dgm:cxn modelId="{A1F4C0CD-F4CA-4406-99E2-5F51935E2F7E}" srcId="{64D87B0C-DF53-491C-97D7-5FF83891649C}" destId="{9EE3C7CB-5533-4FD9-A430-7E8F7CC98249}" srcOrd="2" destOrd="0" parTransId="{26AF732A-B468-4F59-8596-D84523343470}" sibTransId="{23B508AB-6A32-4253-A874-1F4F9792D0AE}"/>
    <dgm:cxn modelId="{599A7FD5-3B44-4618-8954-7E256C094933}" type="presOf" srcId="{64D87B0C-DF53-491C-97D7-5FF83891649C}" destId="{7E61E18D-7C05-46E5-A56D-67F7299DAA3D}" srcOrd="0" destOrd="0" presId="urn:microsoft.com/office/officeart/2005/8/layout/venn1"/>
    <dgm:cxn modelId="{E52460F2-C78A-422A-8ECE-808ECD0AAE5A}" type="presOf" srcId="{8B44012B-9314-4C04-85D4-3CC4CDE95D09}" destId="{54689D4C-5B04-4CF0-9226-981CCF5A0483}" srcOrd="0" destOrd="0" presId="urn:microsoft.com/office/officeart/2005/8/layout/venn1"/>
    <dgm:cxn modelId="{1E6ECEC9-A8D7-430A-A3DE-3261116E0CD7}" type="presParOf" srcId="{7E61E18D-7C05-46E5-A56D-67F7299DAA3D}" destId="{54689D4C-5B04-4CF0-9226-981CCF5A0483}" srcOrd="0" destOrd="0" presId="urn:microsoft.com/office/officeart/2005/8/layout/venn1"/>
    <dgm:cxn modelId="{8BF1538E-E092-4294-92AE-836874105CFD}" type="presParOf" srcId="{7E61E18D-7C05-46E5-A56D-67F7299DAA3D}" destId="{55265D09-2F20-4885-A962-7BCBDFFC216A}" srcOrd="1" destOrd="0" presId="urn:microsoft.com/office/officeart/2005/8/layout/venn1"/>
    <dgm:cxn modelId="{EA551A2C-7AA1-4C56-9FB7-CE18DCCE3DCE}" type="presParOf" srcId="{7E61E18D-7C05-46E5-A56D-67F7299DAA3D}" destId="{038371ED-3EF6-4EFB-9363-315C67FB9948}" srcOrd="2" destOrd="0" presId="urn:microsoft.com/office/officeart/2005/8/layout/venn1"/>
    <dgm:cxn modelId="{6EF5E9CE-F3C4-4F64-B5CF-6E170721FCC6}" type="presParOf" srcId="{7E61E18D-7C05-46E5-A56D-67F7299DAA3D}" destId="{FD919E3A-57EC-4320-B0AF-071BE98B414C}" srcOrd="3" destOrd="0" presId="urn:microsoft.com/office/officeart/2005/8/layout/venn1"/>
    <dgm:cxn modelId="{4CF9B6FD-5EE5-47AF-A9CA-33C773A4FA35}" type="presParOf" srcId="{7E61E18D-7C05-46E5-A56D-67F7299DAA3D}" destId="{1D0890D5-22A5-49E9-A80A-591C743E2762}" srcOrd="4" destOrd="0" presId="urn:microsoft.com/office/officeart/2005/8/layout/venn1"/>
    <dgm:cxn modelId="{FD8DA0ED-4125-4088-B2AB-9122705E4E7D}" type="presParOf" srcId="{7E61E18D-7C05-46E5-A56D-67F7299DAA3D}" destId="{EDBF7B61-75AD-4A70-9285-DF5247CC99D6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0606E23-A60A-43F7-9481-9AE2D4EB37A7}" type="doc">
      <dgm:prSet loTypeId="urn:microsoft.com/office/officeart/2005/8/layout/hierarchy3" loCatId="list" qsTypeId="urn:microsoft.com/office/officeart/2005/8/quickstyle/simple3" qsCatId="simple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173B73CE-AB6C-4FFA-B632-B5B158A4EB85}">
      <dgm:prSet phldrT="[Текст]"/>
      <dgm:spPr>
        <a:solidFill>
          <a:schemeClr val="accent6">
            <a:lumMod val="5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Как организовать игру</a:t>
          </a:r>
        </a:p>
      </dgm:t>
    </dgm:pt>
    <dgm:pt modelId="{6DC69CB5-D33B-4797-8DDB-C36EF505701A}" type="parTrans" cxnId="{E06440C6-CFF5-4F38-9B14-55DC8AC4617C}">
      <dgm:prSet/>
      <dgm:spPr/>
      <dgm:t>
        <a:bodyPr/>
        <a:lstStyle/>
        <a:p>
          <a:endParaRPr lang="ru-RU"/>
        </a:p>
      </dgm:t>
    </dgm:pt>
    <dgm:pt modelId="{E8ED9FA8-22B7-4F52-9467-0C51C145FE9B}" type="sibTrans" cxnId="{E06440C6-CFF5-4F38-9B14-55DC8AC4617C}">
      <dgm:prSet/>
      <dgm:spPr/>
      <dgm:t>
        <a:bodyPr/>
        <a:lstStyle/>
        <a:p>
          <a:endParaRPr lang="ru-RU"/>
        </a:p>
      </dgm:t>
    </dgm:pt>
    <dgm:pt modelId="{D7AABB7C-A043-4374-9AD3-E39A390CE518}">
      <dgm:prSet phldrT="[Текст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sz="18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Определить  тему и цель игры</a:t>
          </a:r>
        </a:p>
      </dgm:t>
    </dgm:pt>
    <dgm:pt modelId="{CD335503-42F0-40FA-A935-8BB8B9E7C15A}" type="parTrans" cxnId="{707A13CD-6737-4E3A-B5BE-F94F091FC7B0}">
      <dgm:prSet/>
      <dgm:spPr/>
      <dgm:t>
        <a:bodyPr/>
        <a:lstStyle/>
        <a:p>
          <a:endParaRPr lang="ru-RU"/>
        </a:p>
      </dgm:t>
    </dgm:pt>
    <dgm:pt modelId="{55CDA234-F4BD-4F91-B604-D5FF976ED86F}" type="sibTrans" cxnId="{707A13CD-6737-4E3A-B5BE-F94F091FC7B0}">
      <dgm:prSet/>
      <dgm:spPr/>
      <dgm:t>
        <a:bodyPr/>
        <a:lstStyle/>
        <a:p>
          <a:endParaRPr lang="ru-RU"/>
        </a:p>
      </dgm:t>
    </dgm:pt>
    <dgm:pt modelId="{5F6A9E20-2E18-4791-A48C-7962F20D1DD3}">
      <dgm:prSet phldrT="[Текст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sz="18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Определить форму игры (</a:t>
          </a:r>
          <a:r>
            <a:rPr lang="ru-RU" sz="1800" b="1" dirty="0" err="1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квест-игра</a:t>
          </a:r>
          <a:r>
            <a:rPr lang="ru-RU" sz="18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, </a:t>
          </a:r>
          <a:br>
            <a:rPr lang="ru-RU" sz="18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</a:br>
          <a:r>
            <a:rPr lang="ru-RU" sz="18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игра-путешествие и </a:t>
          </a:r>
          <a:r>
            <a:rPr lang="ru-RU" sz="1800" b="1" dirty="0" err="1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др</a:t>
          </a:r>
          <a:r>
            <a:rPr lang="ru-RU" sz="18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)</a:t>
          </a:r>
        </a:p>
      </dgm:t>
    </dgm:pt>
    <dgm:pt modelId="{AD64EECA-8501-42B8-B2DB-01A0DE35D516}" type="parTrans" cxnId="{41930C7D-697D-4975-8BEA-E2D43F3C01BD}">
      <dgm:prSet/>
      <dgm:spPr/>
      <dgm:t>
        <a:bodyPr/>
        <a:lstStyle/>
        <a:p>
          <a:endParaRPr lang="ru-RU"/>
        </a:p>
      </dgm:t>
    </dgm:pt>
    <dgm:pt modelId="{CE72656D-0401-41A5-AD3F-FBCBB577228B}" type="sibTrans" cxnId="{41930C7D-697D-4975-8BEA-E2D43F3C01BD}">
      <dgm:prSet/>
      <dgm:spPr/>
      <dgm:t>
        <a:bodyPr/>
        <a:lstStyle/>
        <a:p>
          <a:endParaRPr lang="ru-RU"/>
        </a:p>
      </dgm:t>
    </dgm:pt>
    <dgm:pt modelId="{9BBCA5B3-EFAD-4FDF-8C1C-7ED11FD434C9}">
      <dgm:prSet phldrT="[Текст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sz="18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Определить количество станций, </a:t>
          </a:r>
          <a:br>
            <a:rPr lang="ru-RU" sz="18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</a:br>
          <a:r>
            <a:rPr lang="ru-RU" sz="18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их темы и формы проведения</a:t>
          </a:r>
        </a:p>
      </dgm:t>
    </dgm:pt>
    <dgm:pt modelId="{A40192BE-E51C-4299-8805-F2A88920B399}" type="parTrans" cxnId="{3F7E8D92-456E-49CC-A01A-386982DCA5CE}">
      <dgm:prSet/>
      <dgm:spPr/>
      <dgm:t>
        <a:bodyPr/>
        <a:lstStyle/>
        <a:p>
          <a:endParaRPr lang="ru-RU"/>
        </a:p>
      </dgm:t>
    </dgm:pt>
    <dgm:pt modelId="{4FB3187B-0803-446F-AA52-B64329CCED61}" type="sibTrans" cxnId="{3F7E8D92-456E-49CC-A01A-386982DCA5CE}">
      <dgm:prSet/>
      <dgm:spPr/>
      <dgm:t>
        <a:bodyPr/>
        <a:lstStyle/>
        <a:p>
          <a:endParaRPr lang="ru-RU"/>
        </a:p>
      </dgm:t>
    </dgm:pt>
    <dgm:pt modelId="{935B3A01-C55D-4603-9467-FDB526700A32}">
      <dgm:prSet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sz="18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Разработать задания для каждой станции</a:t>
          </a:r>
        </a:p>
      </dgm:t>
    </dgm:pt>
    <dgm:pt modelId="{B44A982C-142F-415F-8C47-EC1FACD2E223}" type="parTrans" cxnId="{81BD4EA7-1ED9-44EC-8690-BC15032E85FF}">
      <dgm:prSet/>
      <dgm:spPr/>
      <dgm:t>
        <a:bodyPr/>
        <a:lstStyle/>
        <a:p>
          <a:endParaRPr lang="ru-RU"/>
        </a:p>
      </dgm:t>
    </dgm:pt>
    <dgm:pt modelId="{D44F31AB-1B6B-4505-B2ED-AF47335E0EE3}" type="sibTrans" cxnId="{81BD4EA7-1ED9-44EC-8690-BC15032E85FF}">
      <dgm:prSet/>
      <dgm:spPr/>
      <dgm:t>
        <a:bodyPr/>
        <a:lstStyle/>
        <a:p>
          <a:endParaRPr lang="ru-RU"/>
        </a:p>
      </dgm:t>
    </dgm:pt>
    <dgm:pt modelId="{AB1CD9BF-8C42-428D-A949-52A51022DE27}">
      <dgm:prSet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sz="18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Организовать работу членов жюри </a:t>
          </a:r>
          <a:br>
            <a:rPr lang="ru-RU" sz="18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</a:br>
          <a:r>
            <a:rPr lang="ru-RU" sz="18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на каждой станции</a:t>
          </a:r>
        </a:p>
      </dgm:t>
    </dgm:pt>
    <dgm:pt modelId="{68657FDA-DCCC-4DAF-BE04-AA95900225B2}" type="parTrans" cxnId="{E96D1D9F-CAA5-4888-BCC5-FB522BE4911B}">
      <dgm:prSet/>
      <dgm:spPr/>
      <dgm:t>
        <a:bodyPr/>
        <a:lstStyle/>
        <a:p>
          <a:endParaRPr lang="ru-RU"/>
        </a:p>
      </dgm:t>
    </dgm:pt>
    <dgm:pt modelId="{FD288DF5-F632-4586-8FB8-89AF49997014}" type="sibTrans" cxnId="{E96D1D9F-CAA5-4888-BCC5-FB522BE4911B}">
      <dgm:prSet/>
      <dgm:spPr/>
      <dgm:t>
        <a:bodyPr/>
        <a:lstStyle/>
        <a:p>
          <a:endParaRPr lang="ru-RU"/>
        </a:p>
      </dgm:t>
    </dgm:pt>
    <dgm:pt modelId="{47F4487E-F9E3-45C2-87AA-D2DB3C425D75}">
      <dgm:prSet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sz="18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Разбить учащихся на команды </a:t>
          </a:r>
        </a:p>
      </dgm:t>
    </dgm:pt>
    <dgm:pt modelId="{E636ECD0-2656-43D3-B926-BA1147F4F5F4}" type="parTrans" cxnId="{D3980F23-85CF-4C0E-85B4-25830A737CC8}">
      <dgm:prSet/>
      <dgm:spPr/>
      <dgm:t>
        <a:bodyPr/>
        <a:lstStyle/>
        <a:p>
          <a:endParaRPr lang="ru-RU"/>
        </a:p>
      </dgm:t>
    </dgm:pt>
    <dgm:pt modelId="{78F8AF0F-901B-4EC3-808E-6EF0A8C46F87}" type="sibTrans" cxnId="{D3980F23-85CF-4C0E-85B4-25830A737CC8}">
      <dgm:prSet/>
      <dgm:spPr/>
      <dgm:t>
        <a:bodyPr/>
        <a:lstStyle/>
        <a:p>
          <a:endParaRPr lang="ru-RU"/>
        </a:p>
      </dgm:t>
    </dgm:pt>
    <dgm:pt modelId="{C383B862-6F77-4FA9-B7FD-3442199F4665}">
      <dgm:prSet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sz="18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Информировать участников о месте и времени проведения игры</a:t>
          </a:r>
        </a:p>
      </dgm:t>
    </dgm:pt>
    <dgm:pt modelId="{B3FDC114-EF43-443D-84A8-4C8269A00462}" type="parTrans" cxnId="{23170985-A511-4754-AB14-D168DA4BC5DD}">
      <dgm:prSet/>
      <dgm:spPr/>
      <dgm:t>
        <a:bodyPr/>
        <a:lstStyle/>
        <a:p>
          <a:endParaRPr lang="ru-RU"/>
        </a:p>
      </dgm:t>
    </dgm:pt>
    <dgm:pt modelId="{A09AAAB0-314A-455D-97F4-A1D040E7B517}" type="sibTrans" cxnId="{23170985-A511-4754-AB14-D168DA4BC5DD}">
      <dgm:prSet/>
      <dgm:spPr/>
      <dgm:t>
        <a:bodyPr/>
        <a:lstStyle/>
        <a:p>
          <a:endParaRPr lang="ru-RU"/>
        </a:p>
      </dgm:t>
    </dgm:pt>
    <dgm:pt modelId="{CFF07733-925A-4D27-AB8B-CEB46FC4992F}">
      <dgm:prSet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sz="18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Разработать маршрутные листы для каждой команды </a:t>
          </a:r>
        </a:p>
      </dgm:t>
    </dgm:pt>
    <dgm:pt modelId="{E7B75D75-A88D-40E5-A679-EDC4706EE932}" type="sibTrans" cxnId="{E757E3E6-7D8B-4C15-9809-A35461350FE5}">
      <dgm:prSet/>
      <dgm:spPr/>
      <dgm:t>
        <a:bodyPr/>
        <a:lstStyle/>
        <a:p>
          <a:endParaRPr lang="ru-RU"/>
        </a:p>
      </dgm:t>
    </dgm:pt>
    <dgm:pt modelId="{C6BC3C5A-A33F-49D2-985B-DC21B206400A}" type="parTrans" cxnId="{E757E3E6-7D8B-4C15-9809-A35461350FE5}">
      <dgm:prSet/>
      <dgm:spPr/>
      <dgm:t>
        <a:bodyPr/>
        <a:lstStyle/>
        <a:p>
          <a:endParaRPr lang="ru-RU"/>
        </a:p>
      </dgm:t>
    </dgm:pt>
    <dgm:pt modelId="{23570199-CA81-4858-8EE0-1358B478AB86}" type="pres">
      <dgm:prSet presAssocID="{D0606E23-A60A-43F7-9481-9AE2D4EB37A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380E203-B1E1-405C-965F-71147BB34D71}" type="pres">
      <dgm:prSet presAssocID="{173B73CE-AB6C-4FFA-B632-B5B158A4EB85}" presName="root" presStyleCnt="0"/>
      <dgm:spPr/>
    </dgm:pt>
    <dgm:pt modelId="{88559361-B2E1-461E-A816-5C6047EF8B47}" type="pres">
      <dgm:prSet presAssocID="{173B73CE-AB6C-4FFA-B632-B5B158A4EB85}" presName="rootComposite" presStyleCnt="0"/>
      <dgm:spPr/>
    </dgm:pt>
    <dgm:pt modelId="{A5068930-6616-4FE5-B1B7-CC424BFD2BEB}" type="pres">
      <dgm:prSet presAssocID="{173B73CE-AB6C-4FFA-B632-B5B158A4EB85}" presName="rootText" presStyleLbl="node1" presStyleIdx="0" presStyleCnt="1" custScaleX="262564"/>
      <dgm:spPr/>
    </dgm:pt>
    <dgm:pt modelId="{FA49C8D4-3AEA-49BA-BB0E-707EE4BE0873}" type="pres">
      <dgm:prSet presAssocID="{173B73CE-AB6C-4FFA-B632-B5B158A4EB85}" presName="rootConnector" presStyleLbl="node1" presStyleIdx="0" presStyleCnt="1"/>
      <dgm:spPr/>
    </dgm:pt>
    <dgm:pt modelId="{5994895A-DF6E-42F4-83E2-4D378480D329}" type="pres">
      <dgm:prSet presAssocID="{173B73CE-AB6C-4FFA-B632-B5B158A4EB85}" presName="childShape" presStyleCnt="0"/>
      <dgm:spPr/>
    </dgm:pt>
    <dgm:pt modelId="{069CC686-1A72-4E05-99A7-913B1698981A}" type="pres">
      <dgm:prSet presAssocID="{CD335503-42F0-40FA-A935-8BB8B9E7C15A}" presName="Name13" presStyleLbl="parChTrans1D2" presStyleIdx="0" presStyleCnt="8"/>
      <dgm:spPr/>
    </dgm:pt>
    <dgm:pt modelId="{449F0BB9-14D3-4653-A91F-C9DABFDABA1E}" type="pres">
      <dgm:prSet presAssocID="{D7AABB7C-A043-4374-9AD3-E39A390CE518}" presName="childText" presStyleLbl="bgAcc1" presStyleIdx="0" presStyleCnt="8" custScaleX="572568" custScaleY="52883" custLinFactNeighborX="11186">
        <dgm:presLayoutVars>
          <dgm:bulletEnabled val="1"/>
        </dgm:presLayoutVars>
      </dgm:prSet>
      <dgm:spPr/>
    </dgm:pt>
    <dgm:pt modelId="{920C7FAC-6724-496F-B99C-D4AE2CC83245}" type="pres">
      <dgm:prSet presAssocID="{AD64EECA-8501-42B8-B2DB-01A0DE35D516}" presName="Name13" presStyleLbl="parChTrans1D2" presStyleIdx="1" presStyleCnt="8"/>
      <dgm:spPr/>
    </dgm:pt>
    <dgm:pt modelId="{99540142-2107-4C08-8CF7-553ECD92E67A}" type="pres">
      <dgm:prSet presAssocID="{5F6A9E20-2E18-4791-A48C-7962F20D1DD3}" presName="childText" presStyleLbl="bgAcc1" presStyleIdx="1" presStyleCnt="8" custScaleX="571165" custScaleY="89059" custLinFactNeighborX="12711">
        <dgm:presLayoutVars>
          <dgm:bulletEnabled val="1"/>
        </dgm:presLayoutVars>
      </dgm:prSet>
      <dgm:spPr/>
    </dgm:pt>
    <dgm:pt modelId="{36FA47A4-15C9-4235-8BD5-9561E843339A}" type="pres">
      <dgm:prSet presAssocID="{A40192BE-E51C-4299-8805-F2A88920B399}" presName="Name13" presStyleLbl="parChTrans1D2" presStyleIdx="2" presStyleCnt="8"/>
      <dgm:spPr/>
    </dgm:pt>
    <dgm:pt modelId="{4E856EBF-A9BD-4D81-BB7E-221BB5837DB5}" type="pres">
      <dgm:prSet presAssocID="{9BBCA5B3-EFAD-4FDF-8C1C-7ED11FD434C9}" presName="childText" presStyleLbl="bgAcc1" presStyleIdx="2" presStyleCnt="8" custScaleX="571165" custLinFactNeighborX="12711">
        <dgm:presLayoutVars>
          <dgm:bulletEnabled val="1"/>
        </dgm:presLayoutVars>
      </dgm:prSet>
      <dgm:spPr/>
    </dgm:pt>
    <dgm:pt modelId="{7B6CF0E4-31FE-467B-83F1-23F6FCCCFE2A}" type="pres">
      <dgm:prSet presAssocID="{B44A982C-142F-415F-8C47-EC1FACD2E223}" presName="Name13" presStyleLbl="parChTrans1D2" presStyleIdx="3" presStyleCnt="8"/>
      <dgm:spPr/>
    </dgm:pt>
    <dgm:pt modelId="{5FEAF8DC-CCF6-4E12-A3E2-BD9ADBF08EB4}" type="pres">
      <dgm:prSet presAssocID="{935B3A01-C55D-4603-9467-FDB526700A32}" presName="childText" presStyleLbl="bgAcc1" presStyleIdx="3" presStyleCnt="8" custScaleX="571165" custScaleY="74838" custLinFactNeighborX="12711">
        <dgm:presLayoutVars>
          <dgm:bulletEnabled val="1"/>
        </dgm:presLayoutVars>
      </dgm:prSet>
      <dgm:spPr/>
    </dgm:pt>
    <dgm:pt modelId="{9FEC7148-DB04-4B12-9ACC-925891F6DF23}" type="pres">
      <dgm:prSet presAssocID="{C6BC3C5A-A33F-49D2-985B-DC21B206400A}" presName="Name13" presStyleLbl="parChTrans1D2" presStyleIdx="4" presStyleCnt="8"/>
      <dgm:spPr/>
    </dgm:pt>
    <dgm:pt modelId="{D83B96AC-AD99-47DC-8F8E-01B0C1EF7DAE}" type="pres">
      <dgm:prSet presAssocID="{CFF07733-925A-4D27-AB8B-CEB46FC4992F}" presName="childText" presStyleLbl="bgAcc1" presStyleIdx="4" presStyleCnt="8" custScaleX="572568" custLinFactNeighborX="11186">
        <dgm:presLayoutVars>
          <dgm:bulletEnabled val="1"/>
        </dgm:presLayoutVars>
      </dgm:prSet>
      <dgm:spPr/>
    </dgm:pt>
    <dgm:pt modelId="{3EFD45B4-860D-437D-8CA5-DD617FA21150}" type="pres">
      <dgm:prSet presAssocID="{68657FDA-DCCC-4DAF-BE04-AA95900225B2}" presName="Name13" presStyleLbl="parChTrans1D2" presStyleIdx="5" presStyleCnt="8"/>
      <dgm:spPr/>
    </dgm:pt>
    <dgm:pt modelId="{7D5D52FD-8D94-419F-A13F-C3F108C2F1C6}" type="pres">
      <dgm:prSet presAssocID="{AB1CD9BF-8C42-428D-A949-52A51022DE27}" presName="childText" presStyleLbl="bgAcc1" presStyleIdx="5" presStyleCnt="8" custScaleX="572568" custLinFactNeighborX="11186">
        <dgm:presLayoutVars>
          <dgm:bulletEnabled val="1"/>
        </dgm:presLayoutVars>
      </dgm:prSet>
      <dgm:spPr/>
    </dgm:pt>
    <dgm:pt modelId="{35ECE212-6EB3-43E5-A64F-841097B26738}" type="pres">
      <dgm:prSet presAssocID="{E636ECD0-2656-43D3-B926-BA1147F4F5F4}" presName="Name13" presStyleLbl="parChTrans1D2" presStyleIdx="6" presStyleCnt="8"/>
      <dgm:spPr/>
    </dgm:pt>
    <dgm:pt modelId="{BF6ECAB9-EA04-4688-8371-36D57542B1FB}" type="pres">
      <dgm:prSet presAssocID="{47F4487E-F9E3-45C2-87AA-D2DB3C425D75}" presName="childText" presStyleLbl="bgAcc1" presStyleIdx="6" presStyleCnt="8" custScaleX="572568" custLinFactNeighborX="11186">
        <dgm:presLayoutVars>
          <dgm:bulletEnabled val="1"/>
        </dgm:presLayoutVars>
      </dgm:prSet>
      <dgm:spPr/>
    </dgm:pt>
    <dgm:pt modelId="{2A2C999A-F7EC-4636-9A4E-C6A7FF96EB75}" type="pres">
      <dgm:prSet presAssocID="{B3FDC114-EF43-443D-84A8-4C8269A00462}" presName="Name13" presStyleLbl="parChTrans1D2" presStyleIdx="7" presStyleCnt="8"/>
      <dgm:spPr/>
    </dgm:pt>
    <dgm:pt modelId="{555F35AB-3E5C-4845-877D-29ABF08445C5}" type="pres">
      <dgm:prSet presAssocID="{C383B862-6F77-4FA9-B7FD-3442199F4665}" presName="childText" presStyleLbl="bgAcc1" presStyleIdx="7" presStyleCnt="8" custScaleX="572568" custLinFactNeighborX="11186">
        <dgm:presLayoutVars>
          <dgm:bulletEnabled val="1"/>
        </dgm:presLayoutVars>
      </dgm:prSet>
      <dgm:spPr/>
    </dgm:pt>
  </dgm:ptLst>
  <dgm:cxnLst>
    <dgm:cxn modelId="{5478F817-F58F-4C15-B052-1767317EA9AA}" type="presOf" srcId="{AD64EECA-8501-42B8-B2DB-01A0DE35D516}" destId="{920C7FAC-6724-496F-B99C-D4AE2CC83245}" srcOrd="0" destOrd="0" presId="urn:microsoft.com/office/officeart/2005/8/layout/hierarchy3"/>
    <dgm:cxn modelId="{2B1B911B-1B6E-4710-A430-9DA71FFF7F3A}" type="presOf" srcId="{CD335503-42F0-40FA-A935-8BB8B9E7C15A}" destId="{069CC686-1A72-4E05-99A7-913B1698981A}" srcOrd="0" destOrd="0" presId="urn:microsoft.com/office/officeart/2005/8/layout/hierarchy3"/>
    <dgm:cxn modelId="{1F09D01E-0EC8-42B5-8C21-D316581BF857}" type="presOf" srcId="{47F4487E-F9E3-45C2-87AA-D2DB3C425D75}" destId="{BF6ECAB9-EA04-4688-8371-36D57542B1FB}" srcOrd="0" destOrd="0" presId="urn:microsoft.com/office/officeart/2005/8/layout/hierarchy3"/>
    <dgm:cxn modelId="{D3980F23-85CF-4C0E-85B4-25830A737CC8}" srcId="{173B73CE-AB6C-4FFA-B632-B5B158A4EB85}" destId="{47F4487E-F9E3-45C2-87AA-D2DB3C425D75}" srcOrd="6" destOrd="0" parTransId="{E636ECD0-2656-43D3-B926-BA1147F4F5F4}" sibTransId="{78F8AF0F-901B-4EC3-808E-6EF0A8C46F87}"/>
    <dgm:cxn modelId="{17BF1D25-9A2A-49B5-93D0-36D029A01ABD}" type="presOf" srcId="{68657FDA-DCCC-4DAF-BE04-AA95900225B2}" destId="{3EFD45B4-860D-437D-8CA5-DD617FA21150}" srcOrd="0" destOrd="0" presId="urn:microsoft.com/office/officeart/2005/8/layout/hierarchy3"/>
    <dgm:cxn modelId="{7852D831-63C3-42DF-887E-D5D6546BE488}" type="presOf" srcId="{B3FDC114-EF43-443D-84A8-4C8269A00462}" destId="{2A2C999A-F7EC-4636-9A4E-C6A7FF96EB75}" srcOrd="0" destOrd="0" presId="urn:microsoft.com/office/officeart/2005/8/layout/hierarchy3"/>
    <dgm:cxn modelId="{E6118962-8FB1-49C2-8997-198EB235F2AE}" type="presOf" srcId="{935B3A01-C55D-4603-9467-FDB526700A32}" destId="{5FEAF8DC-CCF6-4E12-A3E2-BD9ADBF08EB4}" srcOrd="0" destOrd="0" presId="urn:microsoft.com/office/officeart/2005/8/layout/hierarchy3"/>
    <dgm:cxn modelId="{0DB1A743-1DC3-4257-9347-8D4DCEC37954}" type="presOf" srcId="{AB1CD9BF-8C42-428D-A949-52A51022DE27}" destId="{7D5D52FD-8D94-419F-A13F-C3F108C2F1C6}" srcOrd="0" destOrd="0" presId="urn:microsoft.com/office/officeart/2005/8/layout/hierarchy3"/>
    <dgm:cxn modelId="{CA7F5C56-0287-4B2C-B8A3-2EABDB75EF1F}" type="presOf" srcId="{A40192BE-E51C-4299-8805-F2A88920B399}" destId="{36FA47A4-15C9-4235-8BD5-9561E843339A}" srcOrd="0" destOrd="0" presId="urn:microsoft.com/office/officeart/2005/8/layout/hierarchy3"/>
    <dgm:cxn modelId="{41930C7D-697D-4975-8BEA-E2D43F3C01BD}" srcId="{173B73CE-AB6C-4FFA-B632-B5B158A4EB85}" destId="{5F6A9E20-2E18-4791-A48C-7962F20D1DD3}" srcOrd="1" destOrd="0" parTransId="{AD64EECA-8501-42B8-B2DB-01A0DE35D516}" sibTransId="{CE72656D-0401-41A5-AD3F-FBCBB577228B}"/>
    <dgm:cxn modelId="{23170985-A511-4754-AB14-D168DA4BC5DD}" srcId="{173B73CE-AB6C-4FFA-B632-B5B158A4EB85}" destId="{C383B862-6F77-4FA9-B7FD-3442199F4665}" srcOrd="7" destOrd="0" parTransId="{B3FDC114-EF43-443D-84A8-4C8269A00462}" sibTransId="{A09AAAB0-314A-455D-97F4-A1D040E7B517}"/>
    <dgm:cxn modelId="{3F7E8D92-456E-49CC-A01A-386982DCA5CE}" srcId="{173B73CE-AB6C-4FFA-B632-B5B158A4EB85}" destId="{9BBCA5B3-EFAD-4FDF-8C1C-7ED11FD434C9}" srcOrd="2" destOrd="0" parTransId="{A40192BE-E51C-4299-8805-F2A88920B399}" sibTransId="{4FB3187B-0803-446F-AA52-B64329CCED61}"/>
    <dgm:cxn modelId="{E96D1D9F-CAA5-4888-BCC5-FB522BE4911B}" srcId="{173B73CE-AB6C-4FFA-B632-B5B158A4EB85}" destId="{AB1CD9BF-8C42-428D-A949-52A51022DE27}" srcOrd="5" destOrd="0" parTransId="{68657FDA-DCCC-4DAF-BE04-AA95900225B2}" sibTransId="{FD288DF5-F632-4586-8FB8-89AF49997014}"/>
    <dgm:cxn modelId="{2E1D4FA0-A95F-457C-A110-A2DAD36158B8}" type="presOf" srcId="{C6BC3C5A-A33F-49D2-985B-DC21B206400A}" destId="{9FEC7148-DB04-4B12-9ACC-925891F6DF23}" srcOrd="0" destOrd="0" presId="urn:microsoft.com/office/officeart/2005/8/layout/hierarchy3"/>
    <dgm:cxn modelId="{FBA4FCA4-AC4C-413C-8C0F-87144C115372}" type="presOf" srcId="{173B73CE-AB6C-4FFA-B632-B5B158A4EB85}" destId="{FA49C8D4-3AEA-49BA-BB0E-707EE4BE0873}" srcOrd="1" destOrd="0" presId="urn:microsoft.com/office/officeart/2005/8/layout/hierarchy3"/>
    <dgm:cxn modelId="{81BD4EA7-1ED9-44EC-8690-BC15032E85FF}" srcId="{173B73CE-AB6C-4FFA-B632-B5B158A4EB85}" destId="{935B3A01-C55D-4603-9467-FDB526700A32}" srcOrd="3" destOrd="0" parTransId="{B44A982C-142F-415F-8C47-EC1FACD2E223}" sibTransId="{D44F31AB-1B6B-4505-B2ED-AF47335E0EE3}"/>
    <dgm:cxn modelId="{A6E4AFA7-2210-46AB-AFF8-A0DDDDEAC706}" type="presOf" srcId="{173B73CE-AB6C-4FFA-B632-B5B158A4EB85}" destId="{A5068930-6616-4FE5-B1B7-CC424BFD2BEB}" srcOrd="0" destOrd="0" presId="urn:microsoft.com/office/officeart/2005/8/layout/hierarchy3"/>
    <dgm:cxn modelId="{7B6A7DB2-25B2-4032-9290-99D15AEFD427}" type="presOf" srcId="{B44A982C-142F-415F-8C47-EC1FACD2E223}" destId="{7B6CF0E4-31FE-467B-83F1-23F6FCCCFE2A}" srcOrd="0" destOrd="0" presId="urn:microsoft.com/office/officeart/2005/8/layout/hierarchy3"/>
    <dgm:cxn modelId="{7F561AB4-CF26-4608-9CAE-D11EB1FD3D55}" type="presOf" srcId="{9BBCA5B3-EFAD-4FDF-8C1C-7ED11FD434C9}" destId="{4E856EBF-A9BD-4D81-BB7E-221BB5837DB5}" srcOrd="0" destOrd="0" presId="urn:microsoft.com/office/officeart/2005/8/layout/hierarchy3"/>
    <dgm:cxn modelId="{E06440C6-CFF5-4F38-9B14-55DC8AC4617C}" srcId="{D0606E23-A60A-43F7-9481-9AE2D4EB37A7}" destId="{173B73CE-AB6C-4FFA-B632-B5B158A4EB85}" srcOrd="0" destOrd="0" parTransId="{6DC69CB5-D33B-4797-8DDB-C36EF505701A}" sibTransId="{E8ED9FA8-22B7-4F52-9467-0C51C145FE9B}"/>
    <dgm:cxn modelId="{707A13CD-6737-4E3A-B5BE-F94F091FC7B0}" srcId="{173B73CE-AB6C-4FFA-B632-B5B158A4EB85}" destId="{D7AABB7C-A043-4374-9AD3-E39A390CE518}" srcOrd="0" destOrd="0" parTransId="{CD335503-42F0-40FA-A935-8BB8B9E7C15A}" sibTransId="{55CDA234-F4BD-4F91-B604-D5FF976ED86F}"/>
    <dgm:cxn modelId="{CD1AF1D2-C5F5-4060-90B2-449F4D4044A4}" type="presOf" srcId="{CFF07733-925A-4D27-AB8B-CEB46FC4992F}" destId="{D83B96AC-AD99-47DC-8F8E-01B0C1EF7DAE}" srcOrd="0" destOrd="0" presId="urn:microsoft.com/office/officeart/2005/8/layout/hierarchy3"/>
    <dgm:cxn modelId="{E757E3E6-7D8B-4C15-9809-A35461350FE5}" srcId="{173B73CE-AB6C-4FFA-B632-B5B158A4EB85}" destId="{CFF07733-925A-4D27-AB8B-CEB46FC4992F}" srcOrd="4" destOrd="0" parTransId="{C6BC3C5A-A33F-49D2-985B-DC21B206400A}" sibTransId="{E7B75D75-A88D-40E5-A679-EDC4706EE932}"/>
    <dgm:cxn modelId="{DB4FDCE8-EE13-42F4-9FA9-A6412C78E411}" type="presOf" srcId="{E636ECD0-2656-43D3-B926-BA1147F4F5F4}" destId="{35ECE212-6EB3-43E5-A64F-841097B26738}" srcOrd="0" destOrd="0" presId="urn:microsoft.com/office/officeart/2005/8/layout/hierarchy3"/>
    <dgm:cxn modelId="{2C06B5EB-47D2-4DFE-9723-69AD29F97BD4}" type="presOf" srcId="{D0606E23-A60A-43F7-9481-9AE2D4EB37A7}" destId="{23570199-CA81-4858-8EE0-1358B478AB86}" srcOrd="0" destOrd="0" presId="urn:microsoft.com/office/officeart/2005/8/layout/hierarchy3"/>
    <dgm:cxn modelId="{6E67ACF4-5FAA-401F-94CC-CDC38C845446}" type="presOf" srcId="{5F6A9E20-2E18-4791-A48C-7962F20D1DD3}" destId="{99540142-2107-4C08-8CF7-553ECD92E67A}" srcOrd="0" destOrd="0" presId="urn:microsoft.com/office/officeart/2005/8/layout/hierarchy3"/>
    <dgm:cxn modelId="{2423B1FC-E43A-460C-BB43-235DADA0EC08}" type="presOf" srcId="{D7AABB7C-A043-4374-9AD3-E39A390CE518}" destId="{449F0BB9-14D3-4653-A91F-C9DABFDABA1E}" srcOrd="0" destOrd="0" presId="urn:microsoft.com/office/officeart/2005/8/layout/hierarchy3"/>
    <dgm:cxn modelId="{212650FD-4902-4560-B543-A5B655F02C0E}" type="presOf" srcId="{C383B862-6F77-4FA9-B7FD-3442199F4665}" destId="{555F35AB-3E5C-4845-877D-29ABF08445C5}" srcOrd="0" destOrd="0" presId="urn:microsoft.com/office/officeart/2005/8/layout/hierarchy3"/>
    <dgm:cxn modelId="{6944147C-E6F5-4953-A930-90D30E2B7FBB}" type="presParOf" srcId="{23570199-CA81-4858-8EE0-1358B478AB86}" destId="{0380E203-B1E1-405C-965F-71147BB34D71}" srcOrd="0" destOrd="0" presId="urn:microsoft.com/office/officeart/2005/8/layout/hierarchy3"/>
    <dgm:cxn modelId="{E3425BCA-A752-4EC6-8D46-4953F974ADC8}" type="presParOf" srcId="{0380E203-B1E1-405C-965F-71147BB34D71}" destId="{88559361-B2E1-461E-A816-5C6047EF8B47}" srcOrd="0" destOrd="0" presId="urn:microsoft.com/office/officeart/2005/8/layout/hierarchy3"/>
    <dgm:cxn modelId="{439C7A32-CBAE-4EAA-9979-4D5A747903BF}" type="presParOf" srcId="{88559361-B2E1-461E-A816-5C6047EF8B47}" destId="{A5068930-6616-4FE5-B1B7-CC424BFD2BEB}" srcOrd="0" destOrd="0" presId="urn:microsoft.com/office/officeart/2005/8/layout/hierarchy3"/>
    <dgm:cxn modelId="{A2603F66-9AA2-4840-847C-428EA480E0FB}" type="presParOf" srcId="{88559361-B2E1-461E-A816-5C6047EF8B47}" destId="{FA49C8D4-3AEA-49BA-BB0E-707EE4BE0873}" srcOrd="1" destOrd="0" presId="urn:microsoft.com/office/officeart/2005/8/layout/hierarchy3"/>
    <dgm:cxn modelId="{6C5011BB-E99A-4BCC-B506-89BF39237B47}" type="presParOf" srcId="{0380E203-B1E1-405C-965F-71147BB34D71}" destId="{5994895A-DF6E-42F4-83E2-4D378480D329}" srcOrd="1" destOrd="0" presId="urn:microsoft.com/office/officeart/2005/8/layout/hierarchy3"/>
    <dgm:cxn modelId="{B06AF3D5-25F6-4A04-BAFD-3D0FDF810EB8}" type="presParOf" srcId="{5994895A-DF6E-42F4-83E2-4D378480D329}" destId="{069CC686-1A72-4E05-99A7-913B1698981A}" srcOrd="0" destOrd="0" presId="urn:microsoft.com/office/officeart/2005/8/layout/hierarchy3"/>
    <dgm:cxn modelId="{48892242-4A7E-46E2-A4A4-F4CB84244E7D}" type="presParOf" srcId="{5994895A-DF6E-42F4-83E2-4D378480D329}" destId="{449F0BB9-14D3-4653-A91F-C9DABFDABA1E}" srcOrd="1" destOrd="0" presId="urn:microsoft.com/office/officeart/2005/8/layout/hierarchy3"/>
    <dgm:cxn modelId="{5C7382E4-13A8-42BD-8355-3137E429B9B2}" type="presParOf" srcId="{5994895A-DF6E-42F4-83E2-4D378480D329}" destId="{920C7FAC-6724-496F-B99C-D4AE2CC83245}" srcOrd="2" destOrd="0" presId="urn:microsoft.com/office/officeart/2005/8/layout/hierarchy3"/>
    <dgm:cxn modelId="{F0BFB3CC-B3B1-4D11-B75F-564A8976A7E3}" type="presParOf" srcId="{5994895A-DF6E-42F4-83E2-4D378480D329}" destId="{99540142-2107-4C08-8CF7-553ECD92E67A}" srcOrd="3" destOrd="0" presId="urn:microsoft.com/office/officeart/2005/8/layout/hierarchy3"/>
    <dgm:cxn modelId="{9D3804B2-5A36-4EE8-AA00-9F60FF45E880}" type="presParOf" srcId="{5994895A-DF6E-42F4-83E2-4D378480D329}" destId="{36FA47A4-15C9-4235-8BD5-9561E843339A}" srcOrd="4" destOrd="0" presId="urn:microsoft.com/office/officeart/2005/8/layout/hierarchy3"/>
    <dgm:cxn modelId="{E16225E5-9A39-4EE9-8D29-2E159B644D7E}" type="presParOf" srcId="{5994895A-DF6E-42F4-83E2-4D378480D329}" destId="{4E856EBF-A9BD-4D81-BB7E-221BB5837DB5}" srcOrd="5" destOrd="0" presId="urn:microsoft.com/office/officeart/2005/8/layout/hierarchy3"/>
    <dgm:cxn modelId="{EB1B7FA1-A524-44AC-B517-AA142C6A2C60}" type="presParOf" srcId="{5994895A-DF6E-42F4-83E2-4D378480D329}" destId="{7B6CF0E4-31FE-467B-83F1-23F6FCCCFE2A}" srcOrd="6" destOrd="0" presId="urn:microsoft.com/office/officeart/2005/8/layout/hierarchy3"/>
    <dgm:cxn modelId="{61DE45E2-7082-4373-BEC6-3C03D64C9346}" type="presParOf" srcId="{5994895A-DF6E-42F4-83E2-4D378480D329}" destId="{5FEAF8DC-CCF6-4E12-A3E2-BD9ADBF08EB4}" srcOrd="7" destOrd="0" presId="urn:microsoft.com/office/officeart/2005/8/layout/hierarchy3"/>
    <dgm:cxn modelId="{47718D12-6139-4EBA-A24C-A175C6DE5643}" type="presParOf" srcId="{5994895A-DF6E-42F4-83E2-4D378480D329}" destId="{9FEC7148-DB04-4B12-9ACC-925891F6DF23}" srcOrd="8" destOrd="0" presId="urn:microsoft.com/office/officeart/2005/8/layout/hierarchy3"/>
    <dgm:cxn modelId="{8F8473C1-2D1D-4071-8ECF-65C4902958EC}" type="presParOf" srcId="{5994895A-DF6E-42F4-83E2-4D378480D329}" destId="{D83B96AC-AD99-47DC-8F8E-01B0C1EF7DAE}" srcOrd="9" destOrd="0" presId="urn:microsoft.com/office/officeart/2005/8/layout/hierarchy3"/>
    <dgm:cxn modelId="{1D82F73D-8D6E-4F30-A4A9-DD4C07ECA66E}" type="presParOf" srcId="{5994895A-DF6E-42F4-83E2-4D378480D329}" destId="{3EFD45B4-860D-437D-8CA5-DD617FA21150}" srcOrd="10" destOrd="0" presId="urn:microsoft.com/office/officeart/2005/8/layout/hierarchy3"/>
    <dgm:cxn modelId="{2E37661C-0914-43E7-8EEB-55827EF52AA3}" type="presParOf" srcId="{5994895A-DF6E-42F4-83E2-4D378480D329}" destId="{7D5D52FD-8D94-419F-A13F-C3F108C2F1C6}" srcOrd="11" destOrd="0" presId="urn:microsoft.com/office/officeart/2005/8/layout/hierarchy3"/>
    <dgm:cxn modelId="{5BCE9E83-BA19-46B6-A898-95D7C9F43EE9}" type="presParOf" srcId="{5994895A-DF6E-42F4-83E2-4D378480D329}" destId="{35ECE212-6EB3-43E5-A64F-841097B26738}" srcOrd="12" destOrd="0" presId="urn:microsoft.com/office/officeart/2005/8/layout/hierarchy3"/>
    <dgm:cxn modelId="{20CA4B55-29F2-430C-A82C-1BAD73D58C0C}" type="presParOf" srcId="{5994895A-DF6E-42F4-83E2-4D378480D329}" destId="{BF6ECAB9-EA04-4688-8371-36D57542B1FB}" srcOrd="13" destOrd="0" presId="urn:microsoft.com/office/officeart/2005/8/layout/hierarchy3"/>
    <dgm:cxn modelId="{A95BE171-19DA-4789-B135-4896745D05F2}" type="presParOf" srcId="{5994895A-DF6E-42F4-83E2-4D378480D329}" destId="{2A2C999A-F7EC-4636-9A4E-C6A7FF96EB75}" srcOrd="14" destOrd="0" presId="urn:microsoft.com/office/officeart/2005/8/layout/hierarchy3"/>
    <dgm:cxn modelId="{05DB6F5E-47C0-4F8D-865C-D62A9DC0E5B7}" type="presParOf" srcId="{5994895A-DF6E-42F4-83E2-4D378480D329}" destId="{555F35AB-3E5C-4845-877D-29ABF08445C5}" srcOrd="1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32590EC-AE3A-4C00-B69C-310AA5FDC9C6}" type="doc">
      <dgm:prSet loTypeId="urn:microsoft.com/office/officeart/2005/8/layout/hierarchy1" loCatId="hierarchy" qsTypeId="urn:microsoft.com/office/officeart/2005/8/quickstyle/3d2#1" qsCatId="3D" csTypeId="urn:microsoft.com/office/officeart/2005/8/colors/accent6_1" csCatId="accent6" phldr="1"/>
      <dgm:spPr/>
      <dgm:t>
        <a:bodyPr/>
        <a:lstStyle/>
        <a:p>
          <a:endParaRPr lang="ru-RU"/>
        </a:p>
      </dgm:t>
    </dgm:pt>
    <dgm:pt modelId="{6491BD3B-0B9F-4B96-AA54-35AF6FFD2F15}">
      <dgm:prSet phldrT="[Текст]" custT="1"/>
      <dgm:spPr/>
      <dgm:t>
        <a:bodyPr/>
        <a:lstStyle/>
        <a:p>
          <a:r>
            <a:rPr lang="ru-RU" sz="16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Тема игры</a:t>
          </a:r>
        </a:p>
        <a:p>
          <a:r>
            <a:rPr lang="ru-RU" sz="16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«Становится историей война»</a:t>
          </a:r>
        </a:p>
      </dgm:t>
    </dgm:pt>
    <dgm:pt modelId="{BB5C239E-68F4-4191-B050-14ACBF9EB14E}" type="parTrans" cxnId="{89498D26-E957-496D-9360-337E071BF578}">
      <dgm:prSet/>
      <dgm:spPr/>
      <dgm:t>
        <a:bodyPr/>
        <a:lstStyle/>
        <a:p>
          <a:endParaRPr lang="ru-RU"/>
        </a:p>
      </dgm:t>
    </dgm:pt>
    <dgm:pt modelId="{584C9BDC-2702-47BF-A0E4-80F6DAB76977}" type="sibTrans" cxnId="{89498D26-E957-496D-9360-337E071BF578}">
      <dgm:prSet/>
      <dgm:spPr/>
      <dgm:t>
        <a:bodyPr/>
        <a:lstStyle/>
        <a:p>
          <a:endParaRPr lang="ru-RU"/>
        </a:p>
      </dgm:t>
    </dgm:pt>
    <dgm:pt modelId="{3775DDF0-A603-472C-B7F2-4496E9D1F800}">
      <dgm:prSet phldrT="[Текст]" custT="1"/>
      <dgm:spPr/>
      <dgm:t>
        <a:bodyPr/>
        <a:lstStyle/>
        <a:p>
          <a:r>
            <a:rPr lang="ru-RU" sz="16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Форма   </a:t>
          </a:r>
        </a:p>
        <a:p>
          <a:r>
            <a:rPr lang="ru-RU" sz="1600" b="1" dirty="0" err="1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Ителлектуальный</a:t>
          </a:r>
          <a:r>
            <a:rPr lang="ru-RU" sz="16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1" dirty="0" err="1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квиз</a:t>
          </a:r>
          <a:endParaRPr lang="ru-RU" sz="1600" b="1" dirty="0">
            <a:solidFill>
              <a:schemeClr val="accent6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366D8D5D-0C84-408F-8D31-1746C12351B4}" type="parTrans" cxnId="{95A5B6E1-12D4-46CC-890F-0B81ADB9FD85}">
      <dgm:prSet/>
      <dgm:spPr/>
      <dgm:t>
        <a:bodyPr/>
        <a:lstStyle/>
        <a:p>
          <a:endParaRPr lang="ru-RU"/>
        </a:p>
      </dgm:t>
    </dgm:pt>
    <dgm:pt modelId="{49E3D164-40DC-4389-9647-FF186FBC383E}" type="sibTrans" cxnId="{95A5B6E1-12D4-46CC-890F-0B81ADB9FD85}">
      <dgm:prSet/>
      <dgm:spPr/>
      <dgm:t>
        <a:bodyPr/>
        <a:lstStyle/>
        <a:p>
          <a:endParaRPr lang="ru-RU"/>
        </a:p>
      </dgm:t>
    </dgm:pt>
    <dgm:pt modelId="{649BD2A8-7E71-4129-BBFE-5BE90DA4C1A9}">
      <dgm:prSet phldrT="[Текст]" custT="1"/>
      <dgm:spPr/>
      <dgm:t>
        <a:bodyPr/>
        <a:lstStyle/>
        <a:p>
          <a:r>
            <a:rPr lang="ru-RU" sz="14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Парад полководцев</a:t>
          </a:r>
        </a:p>
      </dgm:t>
    </dgm:pt>
    <dgm:pt modelId="{64936FDA-1363-4A4B-9C7C-A95FA27F74F9}" type="parTrans" cxnId="{B90ABB9F-FFC5-405F-A5DC-4273EEDC0427}">
      <dgm:prSet/>
      <dgm:spPr/>
      <dgm:t>
        <a:bodyPr/>
        <a:lstStyle/>
        <a:p>
          <a:endParaRPr lang="ru-RU"/>
        </a:p>
      </dgm:t>
    </dgm:pt>
    <dgm:pt modelId="{C1F97437-7A03-4DED-B227-2CCA82F0A554}" type="sibTrans" cxnId="{B90ABB9F-FFC5-405F-A5DC-4273EEDC0427}">
      <dgm:prSet/>
      <dgm:spPr/>
      <dgm:t>
        <a:bodyPr/>
        <a:lstStyle/>
        <a:p>
          <a:endParaRPr lang="ru-RU"/>
        </a:p>
      </dgm:t>
    </dgm:pt>
    <dgm:pt modelId="{BC50C818-D859-4F53-B773-AC379615ED5E}">
      <dgm:prSet phldrT="[Текст]" custT="1"/>
      <dgm:spPr/>
      <dgm:t>
        <a:bodyPr/>
        <a:lstStyle/>
        <a:p>
          <a:r>
            <a:rPr lang="ru-RU" sz="14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Память, высеченная </a:t>
          </a:r>
          <a:br>
            <a:rPr lang="ru-RU" sz="14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</a:br>
          <a:r>
            <a:rPr lang="ru-RU" sz="14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в камне</a:t>
          </a:r>
        </a:p>
      </dgm:t>
    </dgm:pt>
    <dgm:pt modelId="{F5599E5F-7A11-455D-99FB-3F348E089DE0}" type="parTrans" cxnId="{979CF5EA-A2D4-4F14-88B5-084165C1EF3A}">
      <dgm:prSet/>
      <dgm:spPr/>
      <dgm:t>
        <a:bodyPr/>
        <a:lstStyle/>
        <a:p>
          <a:endParaRPr lang="ru-RU"/>
        </a:p>
      </dgm:t>
    </dgm:pt>
    <dgm:pt modelId="{885D96F7-BCFE-40CA-B496-B601FD0B1384}" type="sibTrans" cxnId="{979CF5EA-A2D4-4F14-88B5-084165C1EF3A}">
      <dgm:prSet/>
      <dgm:spPr/>
      <dgm:t>
        <a:bodyPr/>
        <a:lstStyle/>
        <a:p>
          <a:endParaRPr lang="ru-RU"/>
        </a:p>
      </dgm:t>
    </dgm:pt>
    <dgm:pt modelId="{C82C44E8-07BE-41E2-AF3D-8C6D17C8E380}">
      <dgm:prSet phldrT="[Текст]" custT="1"/>
      <dgm:spPr/>
      <dgm:t>
        <a:bodyPr/>
        <a:lstStyle/>
        <a:p>
          <a:r>
            <a:rPr lang="ru-RU" sz="14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Пылал мой край в огне войны</a:t>
          </a:r>
        </a:p>
      </dgm:t>
    </dgm:pt>
    <dgm:pt modelId="{67568B75-6A7B-468D-8708-62078E4EF62D}" type="parTrans" cxnId="{2CD43FDB-D4AC-422E-98B7-4993DB7554F2}">
      <dgm:prSet/>
      <dgm:spPr/>
      <dgm:t>
        <a:bodyPr/>
        <a:lstStyle/>
        <a:p>
          <a:endParaRPr lang="ru-RU"/>
        </a:p>
      </dgm:t>
    </dgm:pt>
    <dgm:pt modelId="{3CC39229-E57F-4E6F-A541-1AAEA8856DDC}" type="sibTrans" cxnId="{2CD43FDB-D4AC-422E-98B7-4993DB7554F2}">
      <dgm:prSet/>
      <dgm:spPr/>
      <dgm:t>
        <a:bodyPr/>
        <a:lstStyle/>
        <a:p>
          <a:endParaRPr lang="ru-RU"/>
        </a:p>
      </dgm:t>
    </dgm:pt>
    <dgm:pt modelId="{72A30C1C-50A9-43A7-AB41-2977FADFA458}">
      <dgm:prSet phldrT="[Текст]" custT="1"/>
      <dgm:spPr/>
      <dgm:t>
        <a:bodyPr/>
        <a:lstStyle/>
        <a:p>
          <a:r>
            <a:rPr lang="ru-RU" sz="14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Великий подвиг в памяти народной</a:t>
          </a:r>
        </a:p>
      </dgm:t>
    </dgm:pt>
    <dgm:pt modelId="{83643A03-32D6-4EBC-B6E2-40BD7605E9A4}" type="parTrans" cxnId="{CFBE2909-351F-4549-9E1D-23963551015C}">
      <dgm:prSet/>
      <dgm:spPr/>
      <dgm:t>
        <a:bodyPr/>
        <a:lstStyle/>
        <a:p>
          <a:endParaRPr lang="ru-RU"/>
        </a:p>
      </dgm:t>
    </dgm:pt>
    <dgm:pt modelId="{7FCEEA25-B0A0-47CF-A37F-E7B66A95C355}" type="sibTrans" cxnId="{CFBE2909-351F-4549-9E1D-23963551015C}">
      <dgm:prSet/>
      <dgm:spPr/>
      <dgm:t>
        <a:bodyPr/>
        <a:lstStyle/>
        <a:p>
          <a:endParaRPr lang="ru-RU"/>
        </a:p>
      </dgm:t>
    </dgm:pt>
    <dgm:pt modelId="{B49E497E-B0A9-4C9A-9B3B-80F353FCA3B4}">
      <dgm:prSet phldrT="[Текст]" custT="1"/>
      <dgm:spPr/>
      <dgm:t>
        <a:bodyPr/>
        <a:lstStyle/>
        <a:p>
          <a:r>
            <a:rPr lang="ru-RU" sz="14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Написать письмо от имени солдата</a:t>
          </a:r>
        </a:p>
      </dgm:t>
    </dgm:pt>
    <dgm:pt modelId="{9B9BD174-C0B7-470E-9D07-73AACBF85A8C}" type="parTrans" cxnId="{7E658350-B017-4916-82D2-B07BED625992}">
      <dgm:prSet/>
      <dgm:spPr/>
      <dgm:t>
        <a:bodyPr/>
        <a:lstStyle/>
        <a:p>
          <a:endParaRPr lang="ru-RU"/>
        </a:p>
      </dgm:t>
    </dgm:pt>
    <dgm:pt modelId="{0240066F-7D63-4550-BB03-00EF976FF2F6}" type="sibTrans" cxnId="{7E658350-B017-4916-82D2-B07BED625992}">
      <dgm:prSet/>
      <dgm:spPr/>
      <dgm:t>
        <a:bodyPr/>
        <a:lstStyle/>
        <a:p>
          <a:endParaRPr lang="ru-RU"/>
        </a:p>
      </dgm:t>
    </dgm:pt>
    <dgm:pt modelId="{078B575B-77E9-4FD0-90F9-E45AEECAB3FC}">
      <dgm:prSet phldrT="[Текст]" custT="1"/>
      <dgm:spPr/>
      <dgm:t>
        <a:bodyPr/>
        <a:lstStyle/>
        <a:p>
          <a:r>
            <a:rPr lang="ru-RU" sz="14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Соотнести  портрет полководца и его биографию</a:t>
          </a:r>
        </a:p>
      </dgm:t>
    </dgm:pt>
    <dgm:pt modelId="{B5074F6F-FA9C-4DC8-BD7D-704A66821F8A}" type="parTrans" cxnId="{EA387984-4CB5-4825-8311-8EB4CC4E37DD}">
      <dgm:prSet/>
      <dgm:spPr/>
      <dgm:t>
        <a:bodyPr/>
        <a:lstStyle/>
        <a:p>
          <a:endParaRPr lang="ru-RU"/>
        </a:p>
      </dgm:t>
    </dgm:pt>
    <dgm:pt modelId="{540F6854-2DFD-4B05-98B4-BFD4663145A2}" type="sibTrans" cxnId="{EA387984-4CB5-4825-8311-8EB4CC4E37DD}">
      <dgm:prSet/>
      <dgm:spPr/>
      <dgm:t>
        <a:bodyPr/>
        <a:lstStyle/>
        <a:p>
          <a:endParaRPr lang="ru-RU"/>
        </a:p>
      </dgm:t>
    </dgm:pt>
    <dgm:pt modelId="{D49F81AC-7CEC-4F13-92D6-D4AEC4F9E43B}">
      <dgm:prSet phldrT="[Текст]" custT="1"/>
      <dgm:spPr/>
      <dgm:t>
        <a:bodyPr/>
        <a:lstStyle/>
        <a:p>
          <a:r>
            <a:rPr lang="ru-RU" sz="14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Собрать </a:t>
          </a:r>
          <a:r>
            <a:rPr lang="ru-RU" sz="1400" b="1" dirty="0" err="1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пазл</a:t>
          </a:r>
          <a:r>
            <a:rPr lang="ru-RU" sz="14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, рассказать </a:t>
          </a:r>
          <a:br>
            <a:rPr lang="ru-RU" sz="14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</a:br>
          <a:r>
            <a:rPr lang="ru-RU" sz="14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о памятнике</a:t>
          </a:r>
        </a:p>
      </dgm:t>
    </dgm:pt>
    <dgm:pt modelId="{6B272FFC-A10A-4D0E-8B57-AD9C0427F565}" type="parTrans" cxnId="{926CBB16-B0E3-4F4C-98F5-51E8AEDE8127}">
      <dgm:prSet/>
      <dgm:spPr/>
      <dgm:t>
        <a:bodyPr/>
        <a:lstStyle/>
        <a:p>
          <a:endParaRPr lang="ru-RU"/>
        </a:p>
      </dgm:t>
    </dgm:pt>
    <dgm:pt modelId="{0841892D-34C0-4521-B1C2-174BDF052B5B}" type="sibTrans" cxnId="{926CBB16-B0E3-4F4C-98F5-51E8AEDE8127}">
      <dgm:prSet/>
      <dgm:spPr/>
      <dgm:t>
        <a:bodyPr/>
        <a:lstStyle/>
        <a:p>
          <a:endParaRPr lang="ru-RU"/>
        </a:p>
      </dgm:t>
    </dgm:pt>
    <dgm:pt modelId="{8AA69C4F-401F-47F1-96AE-39A66A587DF1}">
      <dgm:prSet phldrT="[Текст]" custT="1"/>
      <dgm:spPr/>
      <dgm:t>
        <a:bodyPr/>
        <a:lstStyle/>
        <a:p>
          <a:r>
            <a:rPr lang="ru-RU" sz="14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Сделать атрибуцию экспоната из школьного музея</a:t>
          </a:r>
        </a:p>
      </dgm:t>
    </dgm:pt>
    <dgm:pt modelId="{59E78B9B-5FA1-4F9D-91A4-6C0A65D1E654}" type="parTrans" cxnId="{BA314856-A2D7-4B24-B593-8EB75A5D7F98}">
      <dgm:prSet/>
      <dgm:spPr/>
      <dgm:t>
        <a:bodyPr/>
        <a:lstStyle/>
        <a:p>
          <a:endParaRPr lang="ru-RU"/>
        </a:p>
      </dgm:t>
    </dgm:pt>
    <dgm:pt modelId="{2D696E06-10EF-4FD3-B61C-E64AD3CDC573}" type="sibTrans" cxnId="{BA314856-A2D7-4B24-B593-8EB75A5D7F98}">
      <dgm:prSet/>
      <dgm:spPr/>
      <dgm:t>
        <a:bodyPr/>
        <a:lstStyle/>
        <a:p>
          <a:endParaRPr lang="ru-RU"/>
        </a:p>
      </dgm:t>
    </dgm:pt>
    <dgm:pt modelId="{63B1CB6D-FCC8-4A03-B496-25066D71EC75}">
      <dgm:prSet phldrT="[Текст]" custT="1"/>
      <dgm:spPr/>
      <dgm:t>
        <a:bodyPr/>
        <a:lstStyle/>
        <a:p>
          <a:r>
            <a:rPr lang="ru-RU" sz="14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Письмо </a:t>
          </a:r>
          <a:br>
            <a:rPr lang="ru-RU" sz="14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</a:br>
          <a:r>
            <a:rPr lang="ru-RU" sz="14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с фронта</a:t>
          </a:r>
        </a:p>
      </dgm:t>
    </dgm:pt>
    <dgm:pt modelId="{A1CC78FA-8215-4892-9983-6A397105FDA0}" type="parTrans" cxnId="{616C718E-03D0-451B-8F75-36B497B8ED2E}">
      <dgm:prSet/>
      <dgm:spPr/>
      <dgm:t>
        <a:bodyPr/>
        <a:lstStyle/>
        <a:p>
          <a:endParaRPr lang="ru-RU"/>
        </a:p>
      </dgm:t>
    </dgm:pt>
    <dgm:pt modelId="{FE422B94-ED0F-40DF-81A1-074AB5E13C18}" type="sibTrans" cxnId="{616C718E-03D0-451B-8F75-36B497B8ED2E}">
      <dgm:prSet/>
      <dgm:spPr/>
      <dgm:t>
        <a:bodyPr/>
        <a:lstStyle/>
        <a:p>
          <a:endParaRPr lang="ru-RU"/>
        </a:p>
      </dgm:t>
    </dgm:pt>
    <dgm:pt modelId="{08FA1E38-737F-4C18-BB31-0F3E8433E29C}">
      <dgm:prSet phldrT="[Текст]" custT="1"/>
      <dgm:spPr/>
      <dgm:t>
        <a:bodyPr/>
        <a:lstStyle/>
        <a:p>
          <a:r>
            <a:rPr lang="ru-RU" sz="14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Кроссворд. </a:t>
          </a:r>
          <a:br>
            <a:rPr lang="ru-RU" sz="14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</a:br>
          <a:r>
            <a:rPr lang="ru-RU" sz="14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По описанию подвига назвать фамилию Героя</a:t>
          </a:r>
        </a:p>
      </dgm:t>
    </dgm:pt>
    <dgm:pt modelId="{9BD01580-ADD8-47E6-970E-CDC6BFC8AB86}" type="parTrans" cxnId="{08B5D1C1-D268-40B0-A4BD-A7836EB83506}">
      <dgm:prSet/>
      <dgm:spPr/>
      <dgm:t>
        <a:bodyPr/>
        <a:lstStyle/>
        <a:p>
          <a:endParaRPr lang="ru-RU"/>
        </a:p>
      </dgm:t>
    </dgm:pt>
    <dgm:pt modelId="{91C5E805-7086-4FCA-AD95-6E45F42FB97C}" type="sibTrans" cxnId="{08B5D1C1-D268-40B0-A4BD-A7836EB83506}">
      <dgm:prSet/>
      <dgm:spPr/>
      <dgm:t>
        <a:bodyPr/>
        <a:lstStyle/>
        <a:p>
          <a:endParaRPr lang="ru-RU"/>
        </a:p>
      </dgm:t>
    </dgm:pt>
    <dgm:pt modelId="{EA8A9896-15FF-4220-A9C0-4E9B6F48A7A2}" type="pres">
      <dgm:prSet presAssocID="{D32590EC-AE3A-4C00-B69C-310AA5FDC9C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6D9142A-BF17-4CCE-8910-DE25BD55A0D4}" type="pres">
      <dgm:prSet presAssocID="{6491BD3B-0B9F-4B96-AA54-35AF6FFD2F15}" presName="hierRoot1" presStyleCnt="0"/>
      <dgm:spPr/>
    </dgm:pt>
    <dgm:pt modelId="{6F9C44A0-68DB-4680-A56A-711438F45E0D}" type="pres">
      <dgm:prSet presAssocID="{6491BD3B-0B9F-4B96-AA54-35AF6FFD2F15}" presName="composite" presStyleCnt="0"/>
      <dgm:spPr/>
    </dgm:pt>
    <dgm:pt modelId="{7548DB04-A5CE-4B47-B74C-0E81855625BF}" type="pres">
      <dgm:prSet presAssocID="{6491BD3B-0B9F-4B96-AA54-35AF6FFD2F15}" presName="background" presStyleLbl="node0" presStyleIdx="0" presStyleCnt="1"/>
      <dgm:spPr/>
    </dgm:pt>
    <dgm:pt modelId="{D7EE4277-8230-47D5-BFE6-B2A92624D18A}" type="pres">
      <dgm:prSet presAssocID="{6491BD3B-0B9F-4B96-AA54-35AF6FFD2F15}" presName="text" presStyleLbl="fgAcc0" presStyleIdx="0" presStyleCnt="1" custScaleX="233124">
        <dgm:presLayoutVars>
          <dgm:chPref val="3"/>
        </dgm:presLayoutVars>
      </dgm:prSet>
      <dgm:spPr/>
    </dgm:pt>
    <dgm:pt modelId="{D1E49DA8-21BE-43E6-9249-D83A8E821F24}" type="pres">
      <dgm:prSet presAssocID="{6491BD3B-0B9F-4B96-AA54-35AF6FFD2F15}" presName="hierChild2" presStyleCnt="0"/>
      <dgm:spPr/>
    </dgm:pt>
    <dgm:pt modelId="{9C5BAE28-F584-4C9A-AA5A-438975639585}" type="pres">
      <dgm:prSet presAssocID="{366D8D5D-0C84-408F-8D31-1746C12351B4}" presName="Name10" presStyleLbl="parChTrans1D2" presStyleIdx="0" presStyleCnt="1"/>
      <dgm:spPr/>
    </dgm:pt>
    <dgm:pt modelId="{DFA7F6E0-29D5-4046-9520-FA2103500ADB}" type="pres">
      <dgm:prSet presAssocID="{3775DDF0-A603-472C-B7F2-4496E9D1F800}" presName="hierRoot2" presStyleCnt="0"/>
      <dgm:spPr/>
    </dgm:pt>
    <dgm:pt modelId="{DC95C1D8-D37B-4C72-A292-D74830FA9710}" type="pres">
      <dgm:prSet presAssocID="{3775DDF0-A603-472C-B7F2-4496E9D1F800}" presName="composite2" presStyleCnt="0"/>
      <dgm:spPr/>
    </dgm:pt>
    <dgm:pt modelId="{DD8DC031-1EA2-4DC3-B293-EAE0FC88C8D2}" type="pres">
      <dgm:prSet presAssocID="{3775DDF0-A603-472C-B7F2-4496E9D1F800}" presName="background2" presStyleLbl="node2" presStyleIdx="0" presStyleCnt="1"/>
      <dgm:spPr/>
    </dgm:pt>
    <dgm:pt modelId="{F123BEE5-6C2A-4CAB-B36B-FE06B621E79B}" type="pres">
      <dgm:prSet presAssocID="{3775DDF0-A603-472C-B7F2-4496E9D1F800}" presName="text2" presStyleLbl="fgAcc2" presStyleIdx="0" presStyleCnt="1" custScaleX="233124">
        <dgm:presLayoutVars>
          <dgm:chPref val="3"/>
        </dgm:presLayoutVars>
      </dgm:prSet>
      <dgm:spPr/>
    </dgm:pt>
    <dgm:pt modelId="{B9424AC3-07F1-4BBE-9217-8C8CA842D38E}" type="pres">
      <dgm:prSet presAssocID="{3775DDF0-A603-472C-B7F2-4496E9D1F800}" presName="hierChild3" presStyleCnt="0"/>
      <dgm:spPr/>
    </dgm:pt>
    <dgm:pt modelId="{CD5E80B3-5108-40EB-AAF6-4DA4DC43EAD6}" type="pres">
      <dgm:prSet presAssocID="{64936FDA-1363-4A4B-9C7C-A95FA27F74F9}" presName="Name17" presStyleLbl="parChTrans1D3" presStyleIdx="0" presStyleCnt="5"/>
      <dgm:spPr/>
    </dgm:pt>
    <dgm:pt modelId="{96C8BA86-8534-44F0-89F9-F03A1EEA325C}" type="pres">
      <dgm:prSet presAssocID="{649BD2A8-7E71-4129-BBFE-5BE90DA4C1A9}" presName="hierRoot3" presStyleCnt="0"/>
      <dgm:spPr/>
    </dgm:pt>
    <dgm:pt modelId="{FA61E2A3-13B8-4993-A953-D47CFF9149CC}" type="pres">
      <dgm:prSet presAssocID="{649BD2A8-7E71-4129-BBFE-5BE90DA4C1A9}" presName="composite3" presStyleCnt="0"/>
      <dgm:spPr/>
    </dgm:pt>
    <dgm:pt modelId="{73463747-67C4-468D-ACE8-8F67F5DB670E}" type="pres">
      <dgm:prSet presAssocID="{649BD2A8-7E71-4129-BBFE-5BE90DA4C1A9}" presName="background3" presStyleLbl="node3" presStyleIdx="0" presStyleCnt="5"/>
      <dgm:spPr/>
    </dgm:pt>
    <dgm:pt modelId="{56A0A194-7492-483D-A32C-9D43FDD8B27C}" type="pres">
      <dgm:prSet presAssocID="{649BD2A8-7E71-4129-BBFE-5BE90DA4C1A9}" presName="text3" presStyleLbl="fgAcc3" presStyleIdx="0" presStyleCnt="5">
        <dgm:presLayoutVars>
          <dgm:chPref val="3"/>
        </dgm:presLayoutVars>
      </dgm:prSet>
      <dgm:spPr/>
    </dgm:pt>
    <dgm:pt modelId="{232A62EB-3EAF-4777-B9E5-6B7B37DE95EC}" type="pres">
      <dgm:prSet presAssocID="{649BD2A8-7E71-4129-BBFE-5BE90DA4C1A9}" presName="hierChild4" presStyleCnt="0"/>
      <dgm:spPr/>
    </dgm:pt>
    <dgm:pt modelId="{893E1CE4-ADF3-4DCE-912F-9BB656A3FEB7}" type="pres">
      <dgm:prSet presAssocID="{B5074F6F-FA9C-4DC8-BD7D-704A66821F8A}" presName="Name23" presStyleLbl="parChTrans1D4" presStyleIdx="0" presStyleCnt="5"/>
      <dgm:spPr/>
    </dgm:pt>
    <dgm:pt modelId="{352602C4-0FEA-434B-BAC3-F676952EA9C9}" type="pres">
      <dgm:prSet presAssocID="{078B575B-77E9-4FD0-90F9-E45AEECAB3FC}" presName="hierRoot4" presStyleCnt="0"/>
      <dgm:spPr/>
    </dgm:pt>
    <dgm:pt modelId="{D5E7D995-1FD1-4DCD-94E0-B1B1F773F08F}" type="pres">
      <dgm:prSet presAssocID="{078B575B-77E9-4FD0-90F9-E45AEECAB3FC}" presName="composite4" presStyleCnt="0"/>
      <dgm:spPr/>
    </dgm:pt>
    <dgm:pt modelId="{F5732325-A7BA-46BB-A0CA-C3C76D00D028}" type="pres">
      <dgm:prSet presAssocID="{078B575B-77E9-4FD0-90F9-E45AEECAB3FC}" presName="background4" presStyleLbl="node4" presStyleIdx="0" presStyleCnt="5"/>
      <dgm:spPr/>
    </dgm:pt>
    <dgm:pt modelId="{847D3B10-FECA-44E5-8344-A987AD7E4323}" type="pres">
      <dgm:prSet presAssocID="{078B575B-77E9-4FD0-90F9-E45AEECAB3FC}" presName="text4" presStyleLbl="fgAcc4" presStyleIdx="0" presStyleCnt="5">
        <dgm:presLayoutVars>
          <dgm:chPref val="3"/>
        </dgm:presLayoutVars>
      </dgm:prSet>
      <dgm:spPr/>
    </dgm:pt>
    <dgm:pt modelId="{AA444494-AC43-4A64-8986-BDC4D2601BCF}" type="pres">
      <dgm:prSet presAssocID="{078B575B-77E9-4FD0-90F9-E45AEECAB3FC}" presName="hierChild5" presStyleCnt="0"/>
      <dgm:spPr/>
    </dgm:pt>
    <dgm:pt modelId="{C93BB0C1-D34C-4307-880C-A2E083B33568}" type="pres">
      <dgm:prSet presAssocID="{F5599E5F-7A11-455D-99FB-3F348E089DE0}" presName="Name17" presStyleLbl="parChTrans1D3" presStyleIdx="1" presStyleCnt="5"/>
      <dgm:spPr/>
    </dgm:pt>
    <dgm:pt modelId="{668CF748-82A8-4F98-8745-9A900EBEB071}" type="pres">
      <dgm:prSet presAssocID="{BC50C818-D859-4F53-B773-AC379615ED5E}" presName="hierRoot3" presStyleCnt="0"/>
      <dgm:spPr/>
    </dgm:pt>
    <dgm:pt modelId="{CADC7CA5-D52F-4E0C-9178-10868376778D}" type="pres">
      <dgm:prSet presAssocID="{BC50C818-D859-4F53-B773-AC379615ED5E}" presName="composite3" presStyleCnt="0"/>
      <dgm:spPr/>
    </dgm:pt>
    <dgm:pt modelId="{9DAFF173-E7D6-4023-8C76-C2B02DCC486C}" type="pres">
      <dgm:prSet presAssocID="{BC50C818-D859-4F53-B773-AC379615ED5E}" presName="background3" presStyleLbl="node3" presStyleIdx="1" presStyleCnt="5"/>
      <dgm:spPr/>
    </dgm:pt>
    <dgm:pt modelId="{DE71B4AE-86CC-4504-A1EF-36AC53EB9C2E}" type="pres">
      <dgm:prSet presAssocID="{BC50C818-D859-4F53-B773-AC379615ED5E}" presName="text3" presStyleLbl="fgAcc3" presStyleIdx="1" presStyleCnt="5">
        <dgm:presLayoutVars>
          <dgm:chPref val="3"/>
        </dgm:presLayoutVars>
      </dgm:prSet>
      <dgm:spPr/>
    </dgm:pt>
    <dgm:pt modelId="{F8E4822A-60EE-4308-8EAD-8866EED360A6}" type="pres">
      <dgm:prSet presAssocID="{BC50C818-D859-4F53-B773-AC379615ED5E}" presName="hierChild4" presStyleCnt="0"/>
      <dgm:spPr/>
    </dgm:pt>
    <dgm:pt modelId="{6D9D7A7E-8606-4F11-8673-12AFD017C9CA}" type="pres">
      <dgm:prSet presAssocID="{6B272FFC-A10A-4D0E-8B57-AD9C0427F565}" presName="Name23" presStyleLbl="parChTrans1D4" presStyleIdx="1" presStyleCnt="5"/>
      <dgm:spPr/>
    </dgm:pt>
    <dgm:pt modelId="{65647D89-1090-43C6-809D-9BCDF12086CF}" type="pres">
      <dgm:prSet presAssocID="{D49F81AC-7CEC-4F13-92D6-D4AEC4F9E43B}" presName="hierRoot4" presStyleCnt="0"/>
      <dgm:spPr/>
    </dgm:pt>
    <dgm:pt modelId="{F6B11F8D-0955-418D-98C5-064B470D9334}" type="pres">
      <dgm:prSet presAssocID="{D49F81AC-7CEC-4F13-92D6-D4AEC4F9E43B}" presName="composite4" presStyleCnt="0"/>
      <dgm:spPr/>
    </dgm:pt>
    <dgm:pt modelId="{25C47230-5AFA-4629-A9AD-1ED63BEB0FD6}" type="pres">
      <dgm:prSet presAssocID="{D49F81AC-7CEC-4F13-92D6-D4AEC4F9E43B}" presName="background4" presStyleLbl="node4" presStyleIdx="1" presStyleCnt="5"/>
      <dgm:spPr/>
    </dgm:pt>
    <dgm:pt modelId="{E02EA373-FD03-425D-8882-87AB63B13E46}" type="pres">
      <dgm:prSet presAssocID="{D49F81AC-7CEC-4F13-92D6-D4AEC4F9E43B}" presName="text4" presStyleLbl="fgAcc4" presStyleIdx="1" presStyleCnt="5">
        <dgm:presLayoutVars>
          <dgm:chPref val="3"/>
        </dgm:presLayoutVars>
      </dgm:prSet>
      <dgm:spPr/>
    </dgm:pt>
    <dgm:pt modelId="{F3CCA617-BD3A-4213-A425-814DFF6857D7}" type="pres">
      <dgm:prSet presAssocID="{D49F81AC-7CEC-4F13-92D6-D4AEC4F9E43B}" presName="hierChild5" presStyleCnt="0"/>
      <dgm:spPr/>
    </dgm:pt>
    <dgm:pt modelId="{61E1B1A6-BF44-4D96-B634-C6F09AA2C732}" type="pres">
      <dgm:prSet presAssocID="{67568B75-6A7B-468D-8708-62078E4EF62D}" presName="Name17" presStyleLbl="parChTrans1D3" presStyleIdx="2" presStyleCnt="5"/>
      <dgm:spPr/>
    </dgm:pt>
    <dgm:pt modelId="{2474F52F-D22B-4222-BE03-7694A8672935}" type="pres">
      <dgm:prSet presAssocID="{C82C44E8-07BE-41E2-AF3D-8C6D17C8E380}" presName="hierRoot3" presStyleCnt="0"/>
      <dgm:spPr/>
    </dgm:pt>
    <dgm:pt modelId="{9FA0C645-8A3D-4AEB-8B6F-65406090BEAF}" type="pres">
      <dgm:prSet presAssocID="{C82C44E8-07BE-41E2-AF3D-8C6D17C8E380}" presName="composite3" presStyleCnt="0"/>
      <dgm:spPr/>
    </dgm:pt>
    <dgm:pt modelId="{60FE5BCC-ABCF-4075-8509-123FE88A1E18}" type="pres">
      <dgm:prSet presAssocID="{C82C44E8-07BE-41E2-AF3D-8C6D17C8E380}" presName="background3" presStyleLbl="node3" presStyleIdx="2" presStyleCnt="5"/>
      <dgm:spPr/>
    </dgm:pt>
    <dgm:pt modelId="{218C9384-8D8C-46B3-8DDB-9F681A8A52CE}" type="pres">
      <dgm:prSet presAssocID="{C82C44E8-07BE-41E2-AF3D-8C6D17C8E380}" presName="text3" presStyleLbl="fgAcc3" presStyleIdx="2" presStyleCnt="5">
        <dgm:presLayoutVars>
          <dgm:chPref val="3"/>
        </dgm:presLayoutVars>
      </dgm:prSet>
      <dgm:spPr/>
    </dgm:pt>
    <dgm:pt modelId="{94F9293B-F0C6-467B-BAC6-CF6A19D59C36}" type="pres">
      <dgm:prSet presAssocID="{C82C44E8-07BE-41E2-AF3D-8C6D17C8E380}" presName="hierChild4" presStyleCnt="0"/>
      <dgm:spPr/>
    </dgm:pt>
    <dgm:pt modelId="{9216024B-D632-4319-ABB2-7CCB6D9E9B84}" type="pres">
      <dgm:prSet presAssocID="{59E78B9B-5FA1-4F9D-91A4-6C0A65D1E654}" presName="Name23" presStyleLbl="parChTrans1D4" presStyleIdx="2" presStyleCnt="5"/>
      <dgm:spPr/>
    </dgm:pt>
    <dgm:pt modelId="{35FD4987-3047-40EA-8922-0ED581CDAB7E}" type="pres">
      <dgm:prSet presAssocID="{8AA69C4F-401F-47F1-96AE-39A66A587DF1}" presName="hierRoot4" presStyleCnt="0"/>
      <dgm:spPr/>
    </dgm:pt>
    <dgm:pt modelId="{DF55FB50-BB49-4CB0-A922-FDCDABD187F5}" type="pres">
      <dgm:prSet presAssocID="{8AA69C4F-401F-47F1-96AE-39A66A587DF1}" presName="composite4" presStyleCnt="0"/>
      <dgm:spPr/>
    </dgm:pt>
    <dgm:pt modelId="{1544803C-5A2D-41E9-AD03-837548303CA9}" type="pres">
      <dgm:prSet presAssocID="{8AA69C4F-401F-47F1-96AE-39A66A587DF1}" presName="background4" presStyleLbl="node4" presStyleIdx="2" presStyleCnt="5"/>
      <dgm:spPr/>
    </dgm:pt>
    <dgm:pt modelId="{03C10F6E-4A68-473B-8D81-C808E53295FF}" type="pres">
      <dgm:prSet presAssocID="{8AA69C4F-401F-47F1-96AE-39A66A587DF1}" presName="text4" presStyleLbl="fgAcc4" presStyleIdx="2" presStyleCnt="5">
        <dgm:presLayoutVars>
          <dgm:chPref val="3"/>
        </dgm:presLayoutVars>
      </dgm:prSet>
      <dgm:spPr/>
    </dgm:pt>
    <dgm:pt modelId="{B44631A8-E634-484D-BD7F-53D88294FAD4}" type="pres">
      <dgm:prSet presAssocID="{8AA69C4F-401F-47F1-96AE-39A66A587DF1}" presName="hierChild5" presStyleCnt="0"/>
      <dgm:spPr/>
    </dgm:pt>
    <dgm:pt modelId="{312879A9-D834-42D7-9773-5AE5BAC49114}" type="pres">
      <dgm:prSet presAssocID="{83643A03-32D6-4EBC-B6E2-40BD7605E9A4}" presName="Name17" presStyleLbl="parChTrans1D3" presStyleIdx="3" presStyleCnt="5"/>
      <dgm:spPr/>
    </dgm:pt>
    <dgm:pt modelId="{4771C43D-2DDA-41AB-9802-B5C8DB0DF1B6}" type="pres">
      <dgm:prSet presAssocID="{72A30C1C-50A9-43A7-AB41-2977FADFA458}" presName="hierRoot3" presStyleCnt="0"/>
      <dgm:spPr/>
    </dgm:pt>
    <dgm:pt modelId="{C62BC65B-1AC1-4917-BD46-8FEC4DAB9087}" type="pres">
      <dgm:prSet presAssocID="{72A30C1C-50A9-43A7-AB41-2977FADFA458}" presName="composite3" presStyleCnt="0"/>
      <dgm:spPr/>
    </dgm:pt>
    <dgm:pt modelId="{290CBEDD-006C-4E3B-A99D-C288AE0DE35A}" type="pres">
      <dgm:prSet presAssocID="{72A30C1C-50A9-43A7-AB41-2977FADFA458}" presName="background3" presStyleLbl="node3" presStyleIdx="3" presStyleCnt="5"/>
      <dgm:spPr/>
    </dgm:pt>
    <dgm:pt modelId="{08E81E19-33BB-476F-8BBE-A732B8140B27}" type="pres">
      <dgm:prSet presAssocID="{72A30C1C-50A9-43A7-AB41-2977FADFA458}" presName="text3" presStyleLbl="fgAcc3" presStyleIdx="3" presStyleCnt="5">
        <dgm:presLayoutVars>
          <dgm:chPref val="3"/>
        </dgm:presLayoutVars>
      </dgm:prSet>
      <dgm:spPr/>
    </dgm:pt>
    <dgm:pt modelId="{9A4780AB-FDDC-4890-BF42-88547741F3E9}" type="pres">
      <dgm:prSet presAssocID="{72A30C1C-50A9-43A7-AB41-2977FADFA458}" presName="hierChild4" presStyleCnt="0"/>
      <dgm:spPr/>
    </dgm:pt>
    <dgm:pt modelId="{BF5324C4-3362-47F4-A4B2-015C0A65FEBA}" type="pres">
      <dgm:prSet presAssocID="{9BD01580-ADD8-47E6-970E-CDC6BFC8AB86}" presName="Name23" presStyleLbl="parChTrans1D4" presStyleIdx="3" presStyleCnt="5"/>
      <dgm:spPr/>
    </dgm:pt>
    <dgm:pt modelId="{253EA5A0-659C-4AAC-A01D-CB966F4E8DD5}" type="pres">
      <dgm:prSet presAssocID="{08FA1E38-737F-4C18-BB31-0F3E8433E29C}" presName="hierRoot4" presStyleCnt="0"/>
      <dgm:spPr/>
    </dgm:pt>
    <dgm:pt modelId="{B2F6065E-287C-454A-B3C4-20EA5DEDF04B}" type="pres">
      <dgm:prSet presAssocID="{08FA1E38-737F-4C18-BB31-0F3E8433E29C}" presName="composite4" presStyleCnt="0"/>
      <dgm:spPr/>
    </dgm:pt>
    <dgm:pt modelId="{AA7EA37F-BF61-446A-84F6-5A61F26F63ED}" type="pres">
      <dgm:prSet presAssocID="{08FA1E38-737F-4C18-BB31-0F3E8433E29C}" presName="background4" presStyleLbl="node4" presStyleIdx="3" presStyleCnt="5"/>
      <dgm:spPr/>
    </dgm:pt>
    <dgm:pt modelId="{DCEA8A71-1CEC-43A1-85E7-FABF2011E2D5}" type="pres">
      <dgm:prSet presAssocID="{08FA1E38-737F-4C18-BB31-0F3E8433E29C}" presName="text4" presStyleLbl="fgAcc4" presStyleIdx="3" presStyleCnt="5" custScaleX="110797">
        <dgm:presLayoutVars>
          <dgm:chPref val="3"/>
        </dgm:presLayoutVars>
      </dgm:prSet>
      <dgm:spPr/>
    </dgm:pt>
    <dgm:pt modelId="{BDF8EF9A-852E-496B-9BCE-29C0BEB8DA1A}" type="pres">
      <dgm:prSet presAssocID="{08FA1E38-737F-4C18-BB31-0F3E8433E29C}" presName="hierChild5" presStyleCnt="0"/>
      <dgm:spPr/>
    </dgm:pt>
    <dgm:pt modelId="{10BF4143-F512-498E-B18B-F61DE1CF5B93}" type="pres">
      <dgm:prSet presAssocID="{A1CC78FA-8215-4892-9983-6A397105FDA0}" presName="Name17" presStyleLbl="parChTrans1D3" presStyleIdx="4" presStyleCnt="5"/>
      <dgm:spPr/>
    </dgm:pt>
    <dgm:pt modelId="{00F17BDA-55D2-41FA-8400-7A6E48EC4E89}" type="pres">
      <dgm:prSet presAssocID="{63B1CB6D-FCC8-4A03-B496-25066D71EC75}" presName="hierRoot3" presStyleCnt="0"/>
      <dgm:spPr/>
    </dgm:pt>
    <dgm:pt modelId="{2690F4F0-457B-4BFD-95FD-68652A6DB081}" type="pres">
      <dgm:prSet presAssocID="{63B1CB6D-FCC8-4A03-B496-25066D71EC75}" presName="composite3" presStyleCnt="0"/>
      <dgm:spPr/>
    </dgm:pt>
    <dgm:pt modelId="{13D16727-7454-4D2B-AE91-6F058E78EBFB}" type="pres">
      <dgm:prSet presAssocID="{63B1CB6D-FCC8-4A03-B496-25066D71EC75}" presName="background3" presStyleLbl="node3" presStyleIdx="4" presStyleCnt="5"/>
      <dgm:spPr/>
    </dgm:pt>
    <dgm:pt modelId="{B24BC5EB-BB21-4943-BC54-103B47B6483C}" type="pres">
      <dgm:prSet presAssocID="{63B1CB6D-FCC8-4A03-B496-25066D71EC75}" presName="text3" presStyleLbl="fgAcc3" presStyleIdx="4" presStyleCnt="5" custLinFactNeighborX="-6647" custLinFactNeighborY="840">
        <dgm:presLayoutVars>
          <dgm:chPref val="3"/>
        </dgm:presLayoutVars>
      </dgm:prSet>
      <dgm:spPr/>
    </dgm:pt>
    <dgm:pt modelId="{4711A325-950C-4924-95B0-114545A7C5B5}" type="pres">
      <dgm:prSet presAssocID="{63B1CB6D-FCC8-4A03-B496-25066D71EC75}" presName="hierChild4" presStyleCnt="0"/>
      <dgm:spPr/>
    </dgm:pt>
    <dgm:pt modelId="{BE8E4DB2-2B90-4A21-8AB0-878CE1C964DB}" type="pres">
      <dgm:prSet presAssocID="{9B9BD174-C0B7-470E-9D07-73AACBF85A8C}" presName="Name23" presStyleLbl="parChTrans1D4" presStyleIdx="4" presStyleCnt="5"/>
      <dgm:spPr/>
    </dgm:pt>
    <dgm:pt modelId="{0A417EF2-13CE-4A53-871F-826A659D3129}" type="pres">
      <dgm:prSet presAssocID="{B49E497E-B0A9-4C9A-9B3B-80F353FCA3B4}" presName="hierRoot4" presStyleCnt="0"/>
      <dgm:spPr/>
    </dgm:pt>
    <dgm:pt modelId="{F1EC5244-3D13-41E3-AE69-E00E67C21468}" type="pres">
      <dgm:prSet presAssocID="{B49E497E-B0A9-4C9A-9B3B-80F353FCA3B4}" presName="composite4" presStyleCnt="0"/>
      <dgm:spPr/>
    </dgm:pt>
    <dgm:pt modelId="{75D4E37C-65FA-45DB-8C47-A46DB3BAA1DE}" type="pres">
      <dgm:prSet presAssocID="{B49E497E-B0A9-4C9A-9B3B-80F353FCA3B4}" presName="background4" presStyleLbl="node4" presStyleIdx="4" presStyleCnt="5"/>
      <dgm:spPr/>
    </dgm:pt>
    <dgm:pt modelId="{5F17C718-0CD6-4D65-A25A-30E322AA21DA}" type="pres">
      <dgm:prSet presAssocID="{B49E497E-B0A9-4C9A-9B3B-80F353FCA3B4}" presName="text4" presStyleLbl="fgAcc4" presStyleIdx="4" presStyleCnt="5">
        <dgm:presLayoutVars>
          <dgm:chPref val="3"/>
        </dgm:presLayoutVars>
      </dgm:prSet>
      <dgm:spPr/>
    </dgm:pt>
    <dgm:pt modelId="{8917425C-10C0-45D7-9AFC-AC8B639EACFE}" type="pres">
      <dgm:prSet presAssocID="{B49E497E-B0A9-4C9A-9B3B-80F353FCA3B4}" presName="hierChild5" presStyleCnt="0"/>
      <dgm:spPr/>
    </dgm:pt>
  </dgm:ptLst>
  <dgm:cxnLst>
    <dgm:cxn modelId="{0CECE701-01AD-43F3-88F7-028AC801C23E}" type="presOf" srcId="{72A30C1C-50A9-43A7-AB41-2977FADFA458}" destId="{08E81E19-33BB-476F-8BBE-A732B8140B27}" srcOrd="0" destOrd="0" presId="urn:microsoft.com/office/officeart/2005/8/layout/hierarchy1"/>
    <dgm:cxn modelId="{46EB7807-FE46-423D-BD2E-06BC60239285}" type="presOf" srcId="{8AA69C4F-401F-47F1-96AE-39A66A587DF1}" destId="{03C10F6E-4A68-473B-8D81-C808E53295FF}" srcOrd="0" destOrd="0" presId="urn:microsoft.com/office/officeart/2005/8/layout/hierarchy1"/>
    <dgm:cxn modelId="{CFBE2909-351F-4549-9E1D-23963551015C}" srcId="{3775DDF0-A603-472C-B7F2-4496E9D1F800}" destId="{72A30C1C-50A9-43A7-AB41-2977FADFA458}" srcOrd="3" destOrd="0" parTransId="{83643A03-32D6-4EBC-B6E2-40BD7605E9A4}" sibTransId="{7FCEEA25-B0A0-47CF-A37F-E7B66A95C355}"/>
    <dgm:cxn modelId="{A859EC09-12A6-4B77-84B5-BCCD6BA9F4BC}" type="presOf" srcId="{9BD01580-ADD8-47E6-970E-CDC6BFC8AB86}" destId="{BF5324C4-3362-47F4-A4B2-015C0A65FEBA}" srcOrd="0" destOrd="0" presId="urn:microsoft.com/office/officeart/2005/8/layout/hierarchy1"/>
    <dgm:cxn modelId="{926CBB16-B0E3-4F4C-98F5-51E8AEDE8127}" srcId="{BC50C818-D859-4F53-B773-AC379615ED5E}" destId="{D49F81AC-7CEC-4F13-92D6-D4AEC4F9E43B}" srcOrd="0" destOrd="0" parTransId="{6B272FFC-A10A-4D0E-8B57-AD9C0427F565}" sibTransId="{0841892D-34C0-4521-B1C2-174BDF052B5B}"/>
    <dgm:cxn modelId="{D01D4921-A557-46ED-AE3C-D1C69763E0D7}" type="presOf" srcId="{078B575B-77E9-4FD0-90F9-E45AEECAB3FC}" destId="{847D3B10-FECA-44E5-8344-A987AD7E4323}" srcOrd="0" destOrd="0" presId="urn:microsoft.com/office/officeart/2005/8/layout/hierarchy1"/>
    <dgm:cxn modelId="{89498D26-E957-496D-9360-337E071BF578}" srcId="{D32590EC-AE3A-4C00-B69C-310AA5FDC9C6}" destId="{6491BD3B-0B9F-4B96-AA54-35AF6FFD2F15}" srcOrd="0" destOrd="0" parTransId="{BB5C239E-68F4-4191-B050-14ACBF9EB14E}" sibTransId="{584C9BDC-2702-47BF-A0E4-80F6DAB76977}"/>
    <dgm:cxn modelId="{6C5E892A-D252-4E83-89E2-D40CD4A624C0}" type="presOf" srcId="{08FA1E38-737F-4C18-BB31-0F3E8433E29C}" destId="{DCEA8A71-1CEC-43A1-85E7-FABF2011E2D5}" srcOrd="0" destOrd="0" presId="urn:microsoft.com/office/officeart/2005/8/layout/hierarchy1"/>
    <dgm:cxn modelId="{ED81CF2F-7C88-4DD9-B804-9A0F5EE9BBE4}" type="presOf" srcId="{366D8D5D-0C84-408F-8D31-1746C12351B4}" destId="{9C5BAE28-F584-4C9A-AA5A-438975639585}" srcOrd="0" destOrd="0" presId="urn:microsoft.com/office/officeart/2005/8/layout/hierarchy1"/>
    <dgm:cxn modelId="{1DB15E32-5E5A-4CE1-8EE2-53D27DC6EF3C}" type="presOf" srcId="{A1CC78FA-8215-4892-9983-6A397105FDA0}" destId="{10BF4143-F512-498E-B18B-F61DE1CF5B93}" srcOrd="0" destOrd="0" presId="urn:microsoft.com/office/officeart/2005/8/layout/hierarchy1"/>
    <dgm:cxn modelId="{5A439D36-9A82-4EE2-8886-CECF2E08481F}" type="presOf" srcId="{83643A03-32D6-4EBC-B6E2-40BD7605E9A4}" destId="{312879A9-D834-42D7-9773-5AE5BAC49114}" srcOrd="0" destOrd="0" presId="urn:microsoft.com/office/officeart/2005/8/layout/hierarchy1"/>
    <dgm:cxn modelId="{5A4CEE3E-BAC1-4861-A346-E75D83BA81C0}" type="presOf" srcId="{6491BD3B-0B9F-4B96-AA54-35AF6FFD2F15}" destId="{D7EE4277-8230-47D5-BFE6-B2A92624D18A}" srcOrd="0" destOrd="0" presId="urn:microsoft.com/office/officeart/2005/8/layout/hierarchy1"/>
    <dgm:cxn modelId="{B2CB8844-749A-442B-8806-E25F868D8B75}" type="presOf" srcId="{63B1CB6D-FCC8-4A03-B496-25066D71EC75}" destId="{B24BC5EB-BB21-4943-BC54-103B47B6483C}" srcOrd="0" destOrd="0" presId="urn:microsoft.com/office/officeart/2005/8/layout/hierarchy1"/>
    <dgm:cxn modelId="{9C1E5447-3238-4CC8-8ACB-39C48943461F}" type="presOf" srcId="{3775DDF0-A603-472C-B7F2-4496E9D1F800}" destId="{F123BEE5-6C2A-4CAB-B36B-FE06B621E79B}" srcOrd="0" destOrd="0" presId="urn:microsoft.com/office/officeart/2005/8/layout/hierarchy1"/>
    <dgm:cxn modelId="{B445A16A-0277-4BE9-BB23-733B05AF4CF0}" type="presOf" srcId="{59E78B9B-5FA1-4F9D-91A4-6C0A65D1E654}" destId="{9216024B-D632-4319-ABB2-7CCB6D9E9B84}" srcOrd="0" destOrd="0" presId="urn:microsoft.com/office/officeart/2005/8/layout/hierarchy1"/>
    <dgm:cxn modelId="{412DEF6E-0F8E-4A12-A43A-0E59428AEAB1}" type="presOf" srcId="{6B272FFC-A10A-4D0E-8B57-AD9C0427F565}" destId="{6D9D7A7E-8606-4F11-8673-12AFD017C9CA}" srcOrd="0" destOrd="0" presId="urn:microsoft.com/office/officeart/2005/8/layout/hierarchy1"/>
    <dgm:cxn modelId="{7E658350-B017-4916-82D2-B07BED625992}" srcId="{63B1CB6D-FCC8-4A03-B496-25066D71EC75}" destId="{B49E497E-B0A9-4C9A-9B3B-80F353FCA3B4}" srcOrd="0" destOrd="0" parTransId="{9B9BD174-C0B7-470E-9D07-73AACBF85A8C}" sibTransId="{0240066F-7D63-4550-BB03-00EF976FF2F6}"/>
    <dgm:cxn modelId="{BA314856-A2D7-4B24-B593-8EB75A5D7F98}" srcId="{C82C44E8-07BE-41E2-AF3D-8C6D17C8E380}" destId="{8AA69C4F-401F-47F1-96AE-39A66A587DF1}" srcOrd="0" destOrd="0" parTransId="{59E78B9B-5FA1-4F9D-91A4-6C0A65D1E654}" sibTransId="{2D696E06-10EF-4FD3-B61C-E64AD3CDC573}"/>
    <dgm:cxn modelId="{FFC4C87B-F511-41A0-BB41-287E5FD9D435}" type="presOf" srcId="{649BD2A8-7E71-4129-BBFE-5BE90DA4C1A9}" destId="{56A0A194-7492-483D-A32C-9D43FDD8B27C}" srcOrd="0" destOrd="0" presId="urn:microsoft.com/office/officeart/2005/8/layout/hierarchy1"/>
    <dgm:cxn modelId="{1FD1A57F-6777-44F5-BD67-382C068050EC}" type="presOf" srcId="{D32590EC-AE3A-4C00-B69C-310AA5FDC9C6}" destId="{EA8A9896-15FF-4220-A9C0-4E9B6F48A7A2}" srcOrd="0" destOrd="0" presId="urn:microsoft.com/office/officeart/2005/8/layout/hierarchy1"/>
    <dgm:cxn modelId="{EA387984-4CB5-4825-8311-8EB4CC4E37DD}" srcId="{649BD2A8-7E71-4129-BBFE-5BE90DA4C1A9}" destId="{078B575B-77E9-4FD0-90F9-E45AEECAB3FC}" srcOrd="0" destOrd="0" parTransId="{B5074F6F-FA9C-4DC8-BD7D-704A66821F8A}" sibTransId="{540F6854-2DFD-4B05-98B4-BFD4663145A2}"/>
    <dgm:cxn modelId="{590FD986-7A01-482E-8BDA-123D56C87626}" type="presOf" srcId="{B49E497E-B0A9-4C9A-9B3B-80F353FCA3B4}" destId="{5F17C718-0CD6-4D65-A25A-30E322AA21DA}" srcOrd="0" destOrd="0" presId="urn:microsoft.com/office/officeart/2005/8/layout/hierarchy1"/>
    <dgm:cxn modelId="{D7300C8C-ACF0-4685-BBA6-4BDE74596D32}" type="presOf" srcId="{67568B75-6A7B-468D-8708-62078E4EF62D}" destId="{61E1B1A6-BF44-4D96-B634-C6F09AA2C732}" srcOrd="0" destOrd="0" presId="urn:microsoft.com/office/officeart/2005/8/layout/hierarchy1"/>
    <dgm:cxn modelId="{616C718E-03D0-451B-8F75-36B497B8ED2E}" srcId="{3775DDF0-A603-472C-B7F2-4496E9D1F800}" destId="{63B1CB6D-FCC8-4A03-B496-25066D71EC75}" srcOrd="4" destOrd="0" parTransId="{A1CC78FA-8215-4892-9983-6A397105FDA0}" sibTransId="{FE422B94-ED0F-40DF-81A1-074AB5E13C18}"/>
    <dgm:cxn modelId="{BFC73B97-2982-4129-A641-B6FE50A65800}" type="presOf" srcId="{9B9BD174-C0B7-470E-9D07-73AACBF85A8C}" destId="{BE8E4DB2-2B90-4A21-8AB0-878CE1C964DB}" srcOrd="0" destOrd="0" presId="urn:microsoft.com/office/officeart/2005/8/layout/hierarchy1"/>
    <dgm:cxn modelId="{84410899-F8D9-480D-A62E-CD72FD07DD32}" type="presOf" srcId="{BC50C818-D859-4F53-B773-AC379615ED5E}" destId="{DE71B4AE-86CC-4504-A1EF-36AC53EB9C2E}" srcOrd="0" destOrd="0" presId="urn:microsoft.com/office/officeart/2005/8/layout/hierarchy1"/>
    <dgm:cxn modelId="{C246B59D-1E28-41F2-B271-ECF1742721A7}" type="presOf" srcId="{D49F81AC-7CEC-4F13-92D6-D4AEC4F9E43B}" destId="{E02EA373-FD03-425D-8882-87AB63B13E46}" srcOrd="0" destOrd="0" presId="urn:microsoft.com/office/officeart/2005/8/layout/hierarchy1"/>
    <dgm:cxn modelId="{B90ABB9F-FFC5-405F-A5DC-4273EEDC0427}" srcId="{3775DDF0-A603-472C-B7F2-4496E9D1F800}" destId="{649BD2A8-7E71-4129-BBFE-5BE90DA4C1A9}" srcOrd="0" destOrd="0" parTransId="{64936FDA-1363-4A4B-9C7C-A95FA27F74F9}" sibTransId="{C1F97437-7A03-4DED-B227-2CCA82F0A554}"/>
    <dgm:cxn modelId="{7384EAB6-D55A-4077-B4DE-0E641536FCC2}" type="presOf" srcId="{64936FDA-1363-4A4B-9C7C-A95FA27F74F9}" destId="{CD5E80B3-5108-40EB-AAF6-4DA4DC43EAD6}" srcOrd="0" destOrd="0" presId="urn:microsoft.com/office/officeart/2005/8/layout/hierarchy1"/>
    <dgm:cxn modelId="{D2E06CBC-51B2-4342-BA50-3A1A6ED5DF5A}" type="presOf" srcId="{B5074F6F-FA9C-4DC8-BD7D-704A66821F8A}" destId="{893E1CE4-ADF3-4DCE-912F-9BB656A3FEB7}" srcOrd="0" destOrd="0" presId="urn:microsoft.com/office/officeart/2005/8/layout/hierarchy1"/>
    <dgm:cxn modelId="{08B5D1C1-D268-40B0-A4BD-A7836EB83506}" srcId="{72A30C1C-50A9-43A7-AB41-2977FADFA458}" destId="{08FA1E38-737F-4C18-BB31-0F3E8433E29C}" srcOrd="0" destOrd="0" parTransId="{9BD01580-ADD8-47E6-970E-CDC6BFC8AB86}" sibTransId="{91C5E805-7086-4FCA-AD95-6E45F42FB97C}"/>
    <dgm:cxn modelId="{B545ADC2-00B0-4A12-9CFD-C1F0F6532CB7}" type="presOf" srcId="{C82C44E8-07BE-41E2-AF3D-8C6D17C8E380}" destId="{218C9384-8D8C-46B3-8DDB-9F681A8A52CE}" srcOrd="0" destOrd="0" presId="urn:microsoft.com/office/officeart/2005/8/layout/hierarchy1"/>
    <dgm:cxn modelId="{87D980D7-3825-4833-A0B9-B103B46D3421}" type="presOf" srcId="{F5599E5F-7A11-455D-99FB-3F348E089DE0}" destId="{C93BB0C1-D34C-4307-880C-A2E083B33568}" srcOrd="0" destOrd="0" presId="urn:microsoft.com/office/officeart/2005/8/layout/hierarchy1"/>
    <dgm:cxn modelId="{2CD43FDB-D4AC-422E-98B7-4993DB7554F2}" srcId="{3775DDF0-A603-472C-B7F2-4496E9D1F800}" destId="{C82C44E8-07BE-41E2-AF3D-8C6D17C8E380}" srcOrd="2" destOrd="0" parTransId="{67568B75-6A7B-468D-8708-62078E4EF62D}" sibTransId="{3CC39229-E57F-4E6F-A541-1AAEA8856DDC}"/>
    <dgm:cxn modelId="{95A5B6E1-12D4-46CC-890F-0B81ADB9FD85}" srcId="{6491BD3B-0B9F-4B96-AA54-35AF6FFD2F15}" destId="{3775DDF0-A603-472C-B7F2-4496E9D1F800}" srcOrd="0" destOrd="0" parTransId="{366D8D5D-0C84-408F-8D31-1746C12351B4}" sibTransId="{49E3D164-40DC-4389-9647-FF186FBC383E}"/>
    <dgm:cxn modelId="{979CF5EA-A2D4-4F14-88B5-084165C1EF3A}" srcId="{3775DDF0-A603-472C-B7F2-4496E9D1F800}" destId="{BC50C818-D859-4F53-B773-AC379615ED5E}" srcOrd="1" destOrd="0" parTransId="{F5599E5F-7A11-455D-99FB-3F348E089DE0}" sibTransId="{885D96F7-BCFE-40CA-B496-B601FD0B1384}"/>
    <dgm:cxn modelId="{3C802C21-D098-48D4-85FC-54953611DB86}" type="presParOf" srcId="{EA8A9896-15FF-4220-A9C0-4E9B6F48A7A2}" destId="{56D9142A-BF17-4CCE-8910-DE25BD55A0D4}" srcOrd="0" destOrd="0" presId="urn:microsoft.com/office/officeart/2005/8/layout/hierarchy1"/>
    <dgm:cxn modelId="{857357D4-92E6-4894-BA5B-196B2DFAB79C}" type="presParOf" srcId="{56D9142A-BF17-4CCE-8910-DE25BD55A0D4}" destId="{6F9C44A0-68DB-4680-A56A-711438F45E0D}" srcOrd="0" destOrd="0" presId="urn:microsoft.com/office/officeart/2005/8/layout/hierarchy1"/>
    <dgm:cxn modelId="{815D7451-56D8-4EF4-879C-3C66933C4627}" type="presParOf" srcId="{6F9C44A0-68DB-4680-A56A-711438F45E0D}" destId="{7548DB04-A5CE-4B47-B74C-0E81855625BF}" srcOrd="0" destOrd="0" presId="urn:microsoft.com/office/officeart/2005/8/layout/hierarchy1"/>
    <dgm:cxn modelId="{8A55625C-5A52-4EBC-B79B-04A5AE8935B7}" type="presParOf" srcId="{6F9C44A0-68DB-4680-A56A-711438F45E0D}" destId="{D7EE4277-8230-47D5-BFE6-B2A92624D18A}" srcOrd="1" destOrd="0" presId="urn:microsoft.com/office/officeart/2005/8/layout/hierarchy1"/>
    <dgm:cxn modelId="{506DBCE0-2506-45D9-8825-8D05554F8667}" type="presParOf" srcId="{56D9142A-BF17-4CCE-8910-DE25BD55A0D4}" destId="{D1E49DA8-21BE-43E6-9249-D83A8E821F24}" srcOrd="1" destOrd="0" presId="urn:microsoft.com/office/officeart/2005/8/layout/hierarchy1"/>
    <dgm:cxn modelId="{29EED9FE-CA3A-4251-8473-7E508447C031}" type="presParOf" srcId="{D1E49DA8-21BE-43E6-9249-D83A8E821F24}" destId="{9C5BAE28-F584-4C9A-AA5A-438975639585}" srcOrd="0" destOrd="0" presId="urn:microsoft.com/office/officeart/2005/8/layout/hierarchy1"/>
    <dgm:cxn modelId="{7B50B61C-62A5-4D2E-B390-685A1D898E52}" type="presParOf" srcId="{D1E49DA8-21BE-43E6-9249-D83A8E821F24}" destId="{DFA7F6E0-29D5-4046-9520-FA2103500ADB}" srcOrd="1" destOrd="0" presId="urn:microsoft.com/office/officeart/2005/8/layout/hierarchy1"/>
    <dgm:cxn modelId="{353DCA23-ACFE-462A-A740-BE8905765CC1}" type="presParOf" srcId="{DFA7F6E0-29D5-4046-9520-FA2103500ADB}" destId="{DC95C1D8-D37B-4C72-A292-D74830FA9710}" srcOrd="0" destOrd="0" presId="urn:microsoft.com/office/officeart/2005/8/layout/hierarchy1"/>
    <dgm:cxn modelId="{7A8D860A-4D88-42B0-96D6-834D69BC3F75}" type="presParOf" srcId="{DC95C1D8-D37B-4C72-A292-D74830FA9710}" destId="{DD8DC031-1EA2-4DC3-B293-EAE0FC88C8D2}" srcOrd="0" destOrd="0" presId="urn:microsoft.com/office/officeart/2005/8/layout/hierarchy1"/>
    <dgm:cxn modelId="{B74A88F8-33AD-47DC-8EF4-BBDE2A0EBDE2}" type="presParOf" srcId="{DC95C1D8-D37B-4C72-A292-D74830FA9710}" destId="{F123BEE5-6C2A-4CAB-B36B-FE06B621E79B}" srcOrd="1" destOrd="0" presId="urn:microsoft.com/office/officeart/2005/8/layout/hierarchy1"/>
    <dgm:cxn modelId="{E6CB492B-84A6-453A-BCBE-44DF7EE57246}" type="presParOf" srcId="{DFA7F6E0-29D5-4046-9520-FA2103500ADB}" destId="{B9424AC3-07F1-4BBE-9217-8C8CA842D38E}" srcOrd="1" destOrd="0" presId="urn:microsoft.com/office/officeart/2005/8/layout/hierarchy1"/>
    <dgm:cxn modelId="{F32BE40B-E0B4-4496-9851-28C42A321568}" type="presParOf" srcId="{B9424AC3-07F1-4BBE-9217-8C8CA842D38E}" destId="{CD5E80B3-5108-40EB-AAF6-4DA4DC43EAD6}" srcOrd="0" destOrd="0" presId="urn:microsoft.com/office/officeart/2005/8/layout/hierarchy1"/>
    <dgm:cxn modelId="{1B92CB1E-8ECC-4693-BAED-4A670F5B4CA8}" type="presParOf" srcId="{B9424AC3-07F1-4BBE-9217-8C8CA842D38E}" destId="{96C8BA86-8534-44F0-89F9-F03A1EEA325C}" srcOrd="1" destOrd="0" presId="urn:microsoft.com/office/officeart/2005/8/layout/hierarchy1"/>
    <dgm:cxn modelId="{7E255271-D7D7-4D65-8D31-0FE8A205FE99}" type="presParOf" srcId="{96C8BA86-8534-44F0-89F9-F03A1EEA325C}" destId="{FA61E2A3-13B8-4993-A953-D47CFF9149CC}" srcOrd="0" destOrd="0" presId="urn:microsoft.com/office/officeart/2005/8/layout/hierarchy1"/>
    <dgm:cxn modelId="{23187326-54CD-441E-8CEB-327F05C26477}" type="presParOf" srcId="{FA61E2A3-13B8-4993-A953-D47CFF9149CC}" destId="{73463747-67C4-468D-ACE8-8F67F5DB670E}" srcOrd="0" destOrd="0" presId="urn:microsoft.com/office/officeart/2005/8/layout/hierarchy1"/>
    <dgm:cxn modelId="{438E3F0C-01D4-46E7-9BFA-F0DCE5CF51C2}" type="presParOf" srcId="{FA61E2A3-13B8-4993-A953-D47CFF9149CC}" destId="{56A0A194-7492-483D-A32C-9D43FDD8B27C}" srcOrd="1" destOrd="0" presId="urn:microsoft.com/office/officeart/2005/8/layout/hierarchy1"/>
    <dgm:cxn modelId="{3B9CD58E-164A-4AB4-8051-2AA17928CD78}" type="presParOf" srcId="{96C8BA86-8534-44F0-89F9-F03A1EEA325C}" destId="{232A62EB-3EAF-4777-B9E5-6B7B37DE95EC}" srcOrd="1" destOrd="0" presId="urn:microsoft.com/office/officeart/2005/8/layout/hierarchy1"/>
    <dgm:cxn modelId="{8B20F33F-CCBF-4959-A40C-9338CC3266C5}" type="presParOf" srcId="{232A62EB-3EAF-4777-B9E5-6B7B37DE95EC}" destId="{893E1CE4-ADF3-4DCE-912F-9BB656A3FEB7}" srcOrd="0" destOrd="0" presId="urn:microsoft.com/office/officeart/2005/8/layout/hierarchy1"/>
    <dgm:cxn modelId="{9D4F643B-30BD-45A3-A143-EAF71481069B}" type="presParOf" srcId="{232A62EB-3EAF-4777-B9E5-6B7B37DE95EC}" destId="{352602C4-0FEA-434B-BAC3-F676952EA9C9}" srcOrd="1" destOrd="0" presId="urn:microsoft.com/office/officeart/2005/8/layout/hierarchy1"/>
    <dgm:cxn modelId="{32420E89-5DE2-4E57-A16A-683FF02D857F}" type="presParOf" srcId="{352602C4-0FEA-434B-BAC3-F676952EA9C9}" destId="{D5E7D995-1FD1-4DCD-94E0-B1B1F773F08F}" srcOrd="0" destOrd="0" presId="urn:microsoft.com/office/officeart/2005/8/layout/hierarchy1"/>
    <dgm:cxn modelId="{46466810-8C91-442D-AE29-72A3AC17FCB8}" type="presParOf" srcId="{D5E7D995-1FD1-4DCD-94E0-B1B1F773F08F}" destId="{F5732325-A7BA-46BB-A0CA-C3C76D00D028}" srcOrd="0" destOrd="0" presId="urn:microsoft.com/office/officeart/2005/8/layout/hierarchy1"/>
    <dgm:cxn modelId="{93EF9400-CFCB-4DA3-BFD9-6411CF9B40EE}" type="presParOf" srcId="{D5E7D995-1FD1-4DCD-94E0-B1B1F773F08F}" destId="{847D3B10-FECA-44E5-8344-A987AD7E4323}" srcOrd="1" destOrd="0" presId="urn:microsoft.com/office/officeart/2005/8/layout/hierarchy1"/>
    <dgm:cxn modelId="{98459BA7-A1EE-4343-88C1-E8D6FC222A8B}" type="presParOf" srcId="{352602C4-0FEA-434B-BAC3-F676952EA9C9}" destId="{AA444494-AC43-4A64-8986-BDC4D2601BCF}" srcOrd="1" destOrd="0" presId="urn:microsoft.com/office/officeart/2005/8/layout/hierarchy1"/>
    <dgm:cxn modelId="{9C1F68E9-B75A-43AF-BDFF-C2744E3FF6ED}" type="presParOf" srcId="{B9424AC3-07F1-4BBE-9217-8C8CA842D38E}" destId="{C93BB0C1-D34C-4307-880C-A2E083B33568}" srcOrd="2" destOrd="0" presId="urn:microsoft.com/office/officeart/2005/8/layout/hierarchy1"/>
    <dgm:cxn modelId="{BBAF7A1C-8387-4E1E-A54A-D7BCCFB37F33}" type="presParOf" srcId="{B9424AC3-07F1-4BBE-9217-8C8CA842D38E}" destId="{668CF748-82A8-4F98-8745-9A900EBEB071}" srcOrd="3" destOrd="0" presId="urn:microsoft.com/office/officeart/2005/8/layout/hierarchy1"/>
    <dgm:cxn modelId="{9F47498B-478D-44D2-8DF0-F6CE41C1324B}" type="presParOf" srcId="{668CF748-82A8-4F98-8745-9A900EBEB071}" destId="{CADC7CA5-D52F-4E0C-9178-10868376778D}" srcOrd="0" destOrd="0" presId="urn:microsoft.com/office/officeart/2005/8/layout/hierarchy1"/>
    <dgm:cxn modelId="{8AA651ED-D7DA-4357-985C-2518862EAD26}" type="presParOf" srcId="{CADC7CA5-D52F-4E0C-9178-10868376778D}" destId="{9DAFF173-E7D6-4023-8C76-C2B02DCC486C}" srcOrd="0" destOrd="0" presId="urn:microsoft.com/office/officeart/2005/8/layout/hierarchy1"/>
    <dgm:cxn modelId="{35C22301-24CF-4310-8159-169A8CE60AB6}" type="presParOf" srcId="{CADC7CA5-D52F-4E0C-9178-10868376778D}" destId="{DE71B4AE-86CC-4504-A1EF-36AC53EB9C2E}" srcOrd="1" destOrd="0" presId="urn:microsoft.com/office/officeart/2005/8/layout/hierarchy1"/>
    <dgm:cxn modelId="{60FC598C-A01C-4A7D-A882-41107FC0C174}" type="presParOf" srcId="{668CF748-82A8-4F98-8745-9A900EBEB071}" destId="{F8E4822A-60EE-4308-8EAD-8866EED360A6}" srcOrd="1" destOrd="0" presId="urn:microsoft.com/office/officeart/2005/8/layout/hierarchy1"/>
    <dgm:cxn modelId="{12D75B4F-8756-4EB9-9B3B-997CC1D579BD}" type="presParOf" srcId="{F8E4822A-60EE-4308-8EAD-8866EED360A6}" destId="{6D9D7A7E-8606-4F11-8673-12AFD017C9CA}" srcOrd="0" destOrd="0" presId="urn:microsoft.com/office/officeart/2005/8/layout/hierarchy1"/>
    <dgm:cxn modelId="{B02D45DB-3C31-485C-B28E-892F7B03EC53}" type="presParOf" srcId="{F8E4822A-60EE-4308-8EAD-8866EED360A6}" destId="{65647D89-1090-43C6-809D-9BCDF12086CF}" srcOrd="1" destOrd="0" presId="urn:microsoft.com/office/officeart/2005/8/layout/hierarchy1"/>
    <dgm:cxn modelId="{7D902DFA-CD65-4C2F-9B16-5E61F98984D5}" type="presParOf" srcId="{65647D89-1090-43C6-809D-9BCDF12086CF}" destId="{F6B11F8D-0955-418D-98C5-064B470D9334}" srcOrd="0" destOrd="0" presId="urn:microsoft.com/office/officeart/2005/8/layout/hierarchy1"/>
    <dgm:cxn modelId="{7D27C063-20CB-4BED-8351-35D89C4F0EF5}" type="presParOf" srcId="{F6B11F8D-0955-418D-98C5-064B470D9334}" destId="{25C47230-5AFA-4629-A9AD-1ED63BEB0FD6}" srcOrd="0" destOrd="0" presId="urn:microsoft.com/office/officeart/2005/8/layout/hierarchy1"/>
    <dgm:cxn modelId="{954B76F1-E9FB-4B1C-862A-F054DEB870B8}" type="presParOf" srcId="{F6B11F8D-0955-418D-98C5-064B470D9334}" destId="{E02EA373-FD03-425D-8882-87AB63B13E46}" srcOrd="1" destOrd="0" presId="urn:microsoft.com/office/officeart/2005/8/layout/hierarchy1"/>
    <dgm:cxn modelId="{EE049815-C8FB-40BF-BBB5-C7C1870B987F}" type="presParOf" srcId="{65647D89-1090-43C6-809D-9BCDF12086CF}" destId="{F3CCA617-BD3A-4213-A425-814DFF6857D7}" srcOrd="1" destOrd="0" presId="urn:microsoft.com/office/officeart/2005/8/layout/hierarchy1"/>
    <dgm:cxn modelId="{39D2F1DA-23EE-4152-B826-AB9D06EA80B8}" type="presParOf" srcId="{B9424AC3-07F1-4BBE-9217-8C8CA842D38E}" destId="{61E1B1A6-BF44-4D96-B634-C6F09AA2C732}" srcOrd="4" destOrd="0" presId="urn:microsoft.com/office/officeart/2005/8/layout/hierarchy1"/>
    <dgm:cxn modelId="{1EB5F072-18D2-4D02-9863-D105119496CB}" type="presParOf" srcId="{B9424AC3-07F1-4BBE-9217-8C8CA842D38E}" destId="{2474F52F-D22B-4222-BE03-7694A8672935}" srcOrd="5" destOrd="0" presId="urn:microsoft.com/office/officeart/2005/8/layout/hierarchy1"/>
    <dgm:cxn modelId="{9A0C5203-440E-4E4A-860D-D40B4D270BA4}" type="presParOf" srcId="{2474F52F-D22B-4222-BE03-7694A8672935}" destId="{9FA0C645-8A3D-4AEB-8B6F-65406090BEAF}" srcOrd="0" destOrd="0" presId="urn:microsoft.com/office/officeart/2005/8/layout/hierarchy1"/>
    <dgm:cxn modelId="{74E0B5BD-1681-45EC-94A9-6335868F0C23}" type="presParOf" srcId="{9FA0C645-8A3D-4AEB-8B6F-65406090BEAF}" destId="{60FE5BCC-ABCF-4075-8509-123FE88A1E18}" srcOrd="0" destOrd="0" presId="urn:microsoft.com/office/officeart/2005/8/layout/hierarchy1"/>
    <dgm:cxn modelId="{6E53EA2D-FFB0-48B9-93EB-381EA2AB7BDF}" type="presParOf" srcId="{9FA0C645-8A3D-4AEB-8B6F-65406090BEAF}" destId="{218C9384-8D8C-46B3-8DDB-9F681A8A52CE}" srcOrd="1" destOrd="0" presId="urn:microsoft.com/office/officeart/2005/8/layout/hierarchy1"/>
    <dgm:cxn modelId="{7A3C8A30-4EEA-40A1-AAE3-1F6C3D7D487D}" type="presParOf" srcId="{2474F52F-D22B-4222-BE03-7694A8672935}" destId="{94F9293B-F0C6-467B-BAC6-CF6A19D59C36}" srcOrd="1" destOrd="0" presId="urn:microsoft.com/office/officeart/2005/8/layout/hierarchy1"/>
    <dgm:cxn modelId="{22574D53-E099-4A7E-BD9B-2EC9783979CE}" type="presParOf" srcId="{94F9293B-F0C6-467B-BAC6-CF6A19D59C36}" destId="{9216024B-D632-4319-ABB2-7CCB6D9E9B84}" srcOrd="0" destOrd="0" presId="urn:microsoft.com/office/officeart/2005/8/layout/hierarchy1"/>
    <dgm:cxn modelId="{94410960-CB8E-4937-B524-B9AA47541DCD}" type="presParOf" srcId="{94F9293B-F0C6-467B-BAC6-CF6A19D59C36}" destId="{35FD4987-3047-40EA-8922-0ED581CDAB7E}" srcOrd="1" destOrd="0" presId="urn:microsoft.com/office/officeart/2005/8/layout/hierarchy1"/>
    <dgm:cxn modelId="{A16A20D7-C2AB-442E-8A20-380A197B3E1B}" type="presParOf" srcId="{35FD4987-3047-40EA-8922-0ED581CDAB7E}" destId="{DF55FB50-BB49-4CB0-A922-FDCDABD187F5}" srcOrd="0" destOrd="0" presId="urn:microsoft.com/office/officeart/2005/8/layout/hierarchy1"/>
    <dgm:cxn modelId="{747D1FE4-2C12-43C2-95B0-3E73B345565E}" type="presParOf" srcId="{DF55FB50-BB49-4CB0-A922-FDCDABD187F5}" destId="{1544803C-5A2D-41E9-AD03-837548303CA9}" srcOrd="0" destOrd="0" presId="urn:microsoft.com/office/officeart/2005/8/layout/hierarchy1"/>
    <dgm:cxn modelId="{A41C3C17-83DA-4D2C-AA4C-B4C695DADA6A}" type="presParOf" srcId="{DF55FB50-BB49-4CB0-A922-FDCDABD187F5}" destId="{03C10F6E-4A68-473B-8D81-C808E53295FF}" srcOrd="1" destOrd="0" presId="urn:microsoft.com/office/officeart/2005/8/layout/hierarchy1"/>
    <dgm:cxn modelId="{22561BC2-D2D2-492C-9E73-5AE0398AA5D6}" type="presParOf" srcId="{35FD4987-3047-40EA-8922-0ED581CDAB7E}" destId="{B44631A8-E634-484D-BD7F-53D88294FAD4}" srcOrd="1" destOrd="0" presId="urn:microsoft.com/office/officeart/2005/8/layout/hierarchy1"/>
    <dgm:cxn modelId="{B8C98624-AD9A-472D-A686-6D0F8C1086FD}" type="presParOf" srcId="{B9424AC3-07F1-4BBE-9217-8C8CA842D38E}" destId="{312879A9-D834-42D7-9773-5AE5BAC49114}" srcOrd="6" destOrd="0" presId="urn:microsoft.com/office/officeart/2005/8/layout/hierarchy1"/>
    <dgm:cxn modelId="{537A9A3A-BDA4-43BE-8FBC-57A8D3C2131A}" type="presParOf" srcId="{B9424AC3-07F1-4BBE-9217-8C8CA842D38E}" destId="{4771C43D-2DDA-41AB-9802-B5C8DB0DF1B6}" srcOrd="7" destOrd="0" presId="urn:microsoft.com/office/officeart/2005/8/layout/hierarchy1"/>
    <dgm:cxn modelId="{C70A0BBD-50CE-43E8-99A5-01C44E7D577F}" type="presParOf" srcId="{4771C43D-2DDA-41AB-9802-B5C8DB0DF1B6}" destId="{C62BC65B-1AC1-4917-BD46-8FEC4DAB9087}" srcOrd="0" destOrd="0" presId="urn:microsoft.com/office/officeart/2005/8/layout/hierarchy1"/>
    <dgm:cxn modelId="{78C28F94-202E-4890-9BFC-6A366631104E}" type="presParOf" srcId="{C62BC65B-1AC1-4917-BD46-8FEC4DAB9087}" destId="{290CBEDD-006C-4E3B-A99D-C288AE0DE35A}" srcOrd="0" destOrd="0" presId="urn:microsoft.com/office/officeart/2005/8/layout/hierarchy1"/>
    <dgm:cxn modelId="{48FE0B9E-8964-4222-9E54-C42D27E7E9F8}" type="presParOf" srcId="{C62BC65B-1AC1-4917-BD46-8FEC4DAB9087}" destId="{08E81E19-33BB-476F-8BBE-A732B8140B27}" srcOrd="1" destOrd="0" presId="urn:microsoft.com/office/officeart/2005/8/layout/hierarchy1"/>
    <dgm:cxn modelId="{7AA01C5D-BA41-4914-99D1-5DE1306A38DA}" type="presParOf" srcId="{4771C43D-2DDA-41AB-9802-B5C8DB0DF1B6}" destId="{9A4780AB-FDDC-4890-BF42-88547741F3E9}" srcOrd="1" destOrd="0" presId="urn:microsoft.com/office/officeart/2005/8/layout/hierarchy1"/>
    <dgm:cxn modelId="{49CC8A57-3CC1-4C1F-A1AE-7F3BEA7062A1}" type="presParOf" srcId="{9A4780AB-FDDC-4890-BF42-88547741F3E9}" destId="{BF5324C4-3362-47F4-A4B2-015C0A65FEBA}" srcOrd="0" destOrd="0" presId="urn:microsoft.com/office/officeart/2005/8/layout/hierarchy1"/>
    <dgm:cxn modelId="{8091DD70-A41B-4CAD-9968-FB38C9321AF2}" type="presParOf" srcId="{9A4780AB-FDDC-4890-BF42-88547741F3E9}" destId="{253EA5A0-659C-4AAC-A01D-CB966F4E8DD5}" srcOrd="1" destOrd="0" presId="urn:microsoft.com/office/officeart/2005/8/layout/hierarchy1"/>
    <dgm:cxn modelId="{B71EFDFA-853F-432E-9471-E05656C654D3}" type="presParOf" srcId="{253EA5A0-659C-4AAC-A01D-CB966F4E8DD5}" destId="{B2F6065E-287C-454A-B3C4-20EA5DEDF04B}" srcOrd="0" destOrd="0" presId="urn:microsoft.com/office/officeart/2005/8/layout/hierarchy1"/>
    <dgm:cxn modelId="{C23236BD-EF24-4508-A78C-BE8737D9CF82}" type="presParOf" srcId="{B2F6065E-287C-454A-B3C4-20EA5DEDF04B}" destId="{AA7EA37F-BF61-446A-84F6-5A61F26F63ED}" srcOrd="0" destOrd="0" presId="urn:microsoft.com/office/officeart/2005/8/layout/hierarchy1"/>
    <dgm:cxn modelId="{DF96A766-4B24-4B98-AC7C-4EB6A95B0D60}" type="presParOf" srcId="{B2F6065E-287C-454A-B3C4-20EA5DEDF04B}" destId="{DCEA8A71-1CEC-43A1-85E7-FABF2011E2D5}" srcOrd="1" destOrd="0" presId="urn:microsoft.com/office/officeart/2005/8/layout/hierarchy1"/>
    <dgm:cxn modelId="{5A56051D-F626-4A50-85B1-00E4B5F5C2E5}" type="presParOf" srcId="{253EA5A0-659C-4AAC-A01D-CB966F4E8DD5}" destId="{BDF8EF9A-852E-496B-9BCE-29C0BEB8DA1A}" srcOrd="1" destOrd="0" presId="urn:microsoft.com/office/officeart/2005/8/layout/hierarchy1"/>
    <dgm:cxn modelId="{891460A8-893E-4DA3-96A1-815A7E92E743}" type="presParOf" srcId="{B9424AC3-07F1-4BBE-9217-8C8CA842D38E}" destId="{10BF4143-F512-498E-B18B-F61DE1CF5B93}" srcOrd="8" destOrd="0" presId="urn:microsoft.com/office/officeart/2005/8/layout/hierarchy1"/>
    <dgm:cxn modelId="{C216E4D0-DBE7-4F4D-A54D-1BDE67699031}" type="presParOf" srcId="{B9424AC3-07F1-4BBE-9217-8C8CA842D38E}" destId="{00F17BDA-55D2-41FA-8400-7A6E48EC4E89}" srcOrd="9" destOrd="0" presId="urn:microsoft.com/office/officeart/2005/8/layout/hierarchy1"/>
    <dgm:cxn modelId="{901D7A0F-D83A-4706-87B4-EC9E7BFDBDFC}" type="presParOf" srcId="{00F17BDA-55D2-41FA-8400-7A6E48EC4E89}" destId="{2690F4F0-457B-4BFD-95FD-68652A6DB081}" srcOrd="0" destOrd="0" presId="urn:microsoft.com/office/officeart/2005/8/layout/hierarchy1"/>
    <dgm:cxn modelId="{FD24FCA0-435F-4BBB-A763-B6F378A7B972}" type="presParOf" srcId="{2690F4F0-457B-4BFD-95FD-68652A6DB081}" destId="{13D16727-7454-4D2B-AE91-6F058E78EBFB}" srcOrd="0" destOrd="0" presId="urn:microsoft.com/office/officeart/2005/8/layout/hierarchy1"/>
    <dgm:cxn modelId="{6E8B34D1-2A6C-40CA-AEC7-2E67E51518F0}" type="presParOf" srcId="{2690F4F0-457B-4BFD-95FD-68652A6DB081}" destId="{B24BC5EB-BB21-4943-BC54-103B47B6483C}" srcOrd="1" destOrd="0" presId="urn:microsoft.com/office/officeart/2005/8/layout/hierarchy1"/>
    <dgm:cxn modelId="{BC745A49-9AE0-47FB-A689-15150F91A1B3}" type="presParOf" srcId="{00F17BDA-55D2-41FA-8400-7A6E48EC4E89}" destId="{4711A325-950C-4924-95B0-114545A7C5B5}" srcOrd="1" destOrd="0" presId="urn:microsoft.com/office/officeart/2005/8/layout/hierarchy1"/>
    <dgm:cxn modelId="{94094504-D13C-40E5-BF8F-85D4DF4B9920}" type="presParOf" srcId="{4711A325-950C-4924-95B0-114545A7C5B5}" destId="{BE8E4DB2-2B90-4A21-8AB0-878CE1C964DB}" srcOrd="0" destOrd="0" presId="urn:microsoft.com/office/officeart/2005/8/layout/hierarchy1"/>
    <dgm:cxn modelId="{179155C4-741E-4849-983F-FA4FAF87B894}" type="presParOf" srcId="{4711A325-950C-4924-95B0-114545A7C5B5}" destId="{0A417EF2-13CE-4A53-871F-826A659D3129}" srcOrd="1" destOrd="0" presId="urn:microsoft.com/office/officeart/2005/8/layout/hierarchy1"/>
    <dgm:cxn modelId="{F0581371-F935-40BC-8B92-E39B27DC4E76}" type="presParOf" srcId="{0A417EF2-13CE-4A53-871F-826A659D3129}" destId="{F1EC5244-3D13-41E3-AE69-E00E67C21468}" srcOrd="0" destOrd="0" presId="urn:microsoft.com/office/officeart/2005/8/layout/hierarchy1"/>
    <dgm:cxn modelId="{E1CD79BF-3E74-4A3D-8536-57F6A8F99FDC}" type="presParOf" srcId="{F1EC5244-3D13-41E3-AE69-E00E67C21468}" destId="{75D4E37C-65FA-45DB-8C47-A46DB3BAA1DE}" srcOrd="0" destOrd="0" presId="urn:microsoft.com/office/officeart/2005/8/layout/hierarchy1"/>
    <dgm:cxn modelId="{35C1D4D9-74E4-4C3B-B0CA-A62C38E08243}" type="presParOf" srcId="{F1EC5244-3D13-41E3-AE69-E00E67C21468}" destId="{5F17C718-0CD6-4D65-A25A-30E322AA21DA}" srcOrd="1" destOrd="0" presId="urn:microsoft.com/office/officeart/2005/8/layout/hierarchy1"/>
    <dgm:cxn modelId="{84AB4C3C-1132-4866-9472-944219E45FFF}" type="presParOf" srcId="{0A417EF2-13CE-4A53-871F-826A659D3129}" destId="{8917425C-10C0-45D7-9AFC-AC8B639EACF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88EECB4-EB45-41AD-84D9-D644410E2498}" type="doc">
      <dgm:prSet loTypeId="urn:microsoft.com/office/officeart/2005/8/layout/default" loCatId="list" qsTypeId="urn:microsoft.com/office/officeart/2005/8/quickstyle/3d2#2" qsCatId="3D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882AC631-D315-42BA-8678-56BFE3B43855}">
      <dgm:prSet phldrT="[Текст]"/>
      <dgm:spPr/>
      <dgm:t>
        <a:bodyPr/>
        <a:lstStyle/>
        <a:p>
          <a:r>
            <a:rPr lang="ru-RU" dirty="0"/>
            <a:t>Дымилась роща под горою,</a:t>
          </a:r>
          <a:br>
            <a:rPr lang="ru-RU" dirty="0"/>
          </a:br>
          <a:r>
            <a:rPr lang="ru-RU" dirty="0"/>
            <a:t>И вместе с ней горел закат…</a:t>
          </a:r>
        </a:p>
      </dgm:t>
    </dgm:pt>
    <dgm:pt modelId="{166642D0-7411-4C72-BCFD-020798062903}" type="parTrans" cxnId="{5FD94E14-CD77-43C8-AC34-45B2F6B62174}">
      <dgm:prSet/>
      <dgm:spPr/>
      <dgm:t>
        <a:bodyPr/>
        <a:lstStyle/>
        <a:p>
          <a:endParaRPr lang="ru-RU"/>
        </a:p>
      </dgm:t>
    </dgm:pt>
    <dgm:pt modelId="{43791C38-6EB6-4204-9801-7C22AB67C3A1}" type="sibTrans" cxnId="{5FD94E14-CD77-43C8-AC34-45B2F6B62174}">
      <dgm:prSet/>
      <dgm:spPr/>
      <dgm:t>
        <a:bodyPr/>
        <a:lstStyle/>
        <a:p>
          <a:endParaRPr lang="ru-RU"/>
        </a:p>
      </dgm:t>
    </dgm:pt>
    <dgm:pt modelId="{8C0D0712-D2E8-4B9D-9456-7551BFF07875}">
      <dgm:prSet phldrT="[Текст]"/>
      <dgm:spPr/>
      <dgm:t>
        <a:bodyPr/>
        <a:lstStyle/>
        <a:p>
          <a:r>
            <a:rPr lang="ru-RU" dirty="0"/>
            <a:t>Здесь птицы не поют,</a:t>
          </a:r>
          <a:br>
            <a:rPr lang="ru-RU" dirty="0"/>
          </a:br>
          <a:r>
            <a:rPr lang="ru-RU" dirty="0"/>
            <a:t>Деревья не растут… </a:t>
          </a:r>
        </a:p>
      </dgm:t>
    </dgm:pt>
    <dgm:pt modelId="{188BF236-283C-478D-B090-936BCA6367A9}" type="parTrans" cxnId="{D45C3A3F-7A99-4B60-AC7A-287D442DD038}">
      <dgm:prSet/>
      <dgm:spPr/>
      <dgm:t>
        <a:bodyPr/>
        <a:lstStyle/>
        <a:p>
          <a:endParaRPr lang="ru-RU"/>
        </a:p>
      </dgm:t>
    </dgm:pt>
    <dgm:pt modelId="{04416A27-6D6E-4E8E-AEEC-7B8547826C09}" type="sibTrans" cxnId="{D45C3A3F-7A99-4B60-AC7A-287D442DD038}">
      <dgm:prSet/>
      <dgm:spPr/>
      <dgm:t>
        <a:bodyPr/>
        <a:lstStyle/>
        <a:p>
          <a:endParaRPr lang="ru-RU"/>
        </a:p>
      </dgm:t>
    </dgm:pt>
    <dgm:pt modelId="{2A247F81-ED14-448E-9EFB-E787D07D13F5}">
      <dgm:prSet phldrT="[Текст]"/>
      <dgm:spPr/>
      <dgm:t>
        <a:bodyPr/>
        <a:lstStyle/>
        <a:p>
          <a:r>
            <a:rPr lang="ru-RU" dirty="0"/>
            <a:t>Пусть ярость благородная</a:t>
          </a:r>
          <a:br>
            <a:rPr lang="ru-RU" dirty="0"/>
          </a:br>
          <a:r>
            <a:rPr lang="ru-RU" dirty="0"/>
            <a:t>Вскипает, как волна!..</a:t>
          </a:r>
        </a:p>
      </dgm:t>
    </dgm:pt>
    <dgm:pt modelId="{E91EC108-AE24-4B3C-86AF-29721381A280}" type="parTrans" cxnId="{83CF384F-E724-46EA-80FE-DAA298DA4C0A}">
      <dgm:prSet/>
      <dgm:spPr/>
      <dgm:t>
        <a:bodyPr/>
        <a:lstStyle/>
        <a:p>
          <a:endParaRPr lang="ru-RU"/>
        </a:p>
      </dgm:t>
    </dgm:pt>
    <dgm:pt modelId="{A28B9CEE-FD95-464B-916C-871D56A1FCE2}" type="sibTrans" cxnId="{83CF384F-E724-46EA-80FE-DAA298DA4C0A}">
      <dgm:prSet/>
      <dgm:spPr/>
      <dgm:t>
        <a:bodyPr/>
        <a:lstStyle/>
        <a:p>
          <a:endParaRPr lang="ru-RU"/>
        </a:p>
      </dgm:t>
    </dgm:pt>
    <dgm:pt modelId="{4FE40999-1FA4-464D-AEBF-6F807E6482BD}">
      <dgm:prSet phldrT="[Текст]"/>
      <dgm:spPr/>
      <dgm:t>
        <a:bodyPr/>
        <a:lstStyle/>
        <a:p>
          <a:r>
            <a:rPr lang="ru-RU" dirty="0"/>
            <a:t>Бьется в тесной печурке огонь,</a:t>
          </a:r>
          <a:br>
            <a:rPr lang="ru-RU" dirty="0"/>
          </a:br>
          <a:r>
            <a:rPr lang="ru-RU" dirty="0"/>
            <a:t>На поленьях смола, как слеза…</a:t>
          </a:r>
        </a:p>
      </dgm:t>
    </dgm:pt>
    <dgm:pt modelId="{38B2020B-A74A-4994-AF4E-A916A3A249CF}" type="parTrans" cxnId="{F59F0E2A-79C7-485D-A0B2-D583E664A05D}">
      <dgm:prSet/>
      <dgm:spPr/>
      <dgm:t>
        <a:bodyPr/>
        <a:lstStyle/>
        <a:p>
          <a:endParaRPr lang="ru-RU"/>
        </a:p>
      </dgm:t>
    </dgm:pt>
    <dgm:pt modelId="{6485D18B-2B9F-4635-8657-79C7B6E445D0}" type="sibTrans" cxnId="{F59F0E2A-79C7-485D-A0B2-D583E664A05D}">
      <dgm:prSet/>
      <dgm:spPr/>
      <dgm:t>
        <a:bodyPr/>
        <a:lstStyle/>
        <a:p>
          <a:endParaRPr lang="ru-RU"/>
        </a:p>
      </dgm:t>
    </dgm:pt>
    <dgm:pt modelId="{0BF8F6DF-D4E2-470A-B9E0-26C9B9E76AC3}" type="pres">
      <dgm:prSet presAssocID="{A88EECB4-EB45-41AD-84D9-D644410E2498}" presName="diagram" presStyleCnt="0">
        <dgm:presLayoutVars>
          <dgm:dir/>
          <dgm:resizeHandles val="exact"/>
        </dgm:presLayoutVars>
      </dgm:prSet>
      <dgm:spPr/>
    </dgm:pt>
    <dgm:pt modelId="{68BE4978-FD49-43FB-A52A-E97BE72E2460}" type="pres">
      <dgm:prSet presAssocID="{882AC631-D315-42BA-8678-56BFE3B43855}" presName="node" presStyleLbl="node1" presStyleIdx="0" presStyleCnt="4">
        <dgm:presLayoutVars>
          <dgm:bulletEnabled val="1"/>
        </dgm:presLayoutVars>
      </dgm:prSet>
      <dgm:spPr/>
    </dgm:pt>
    <dgm:pt modelId="{B8290301-EE15-44B3-84F7-BCFF786DB9A2}" type="pres">
      <dgm:prSet presAssocID="{43791C38-6EB6-4204-9801-7C22AB67C3A1}" presName="sibTrans" presStyleCnt="0"/>
      <dgm:spPr/>
    </dgm:pt>
    <dgm:pt modelId="{D24EF91C-C6F5-4BF8-842E-B56BCF22D3FF}" type="pres">
      <dgm:prSet presAssocID="{8C0D0712-D2E8-4B9D-9456-7551BFF07875}" presName="node" presStyleLbl="node1" presStyleIdx="1" presStyleCnt="4">
        <dgm:presLayoutVars>
          <dgm:bulletEnabled val="1"/>
        </dgm:presLayoutVars>
      </dgm:prSet>
      <dgm:spPr/>
    </dgm:pt>
    <dgm:pt modelId="{50A0BF94-A9C5-475E-8EA0-047E3F4792AB}" type="pres">
      <dgm:prSet presAssocID="{04416A27-6D6E-4E8E-AEEC-7B8547826C09}" presName="sibTrans" presStyleCnt="0"/>
      <dgm:spPr/>
    </dgm:pt>
    <dgm:pt modelId="{674AFF9D-0CFE-4CA4-A16F-AE129E399042}" type="pres">
      <dgm:prSet presAssocID="{2A247F81-ED14-448E-9EFB-E787D07D13F5}" presName="node" presStyleLbl="node1" presStyleIdx="2" presStyleCnt="4">
        <dgm:presLayoutVars>
          <dgm:bulletEnabled val="1"/>
        </dgm:presLayoutVars>
      </dgm:prSet>
      <dgm:spPr/>
    </dgm:pt>
    <dgm:pt modelId="{6C32863D-D703-45EA-A0F8-CFFB1520A33E}" type="pres">
      <dgm:prSet presAssocID="{A28B9CEE-FD95-464B-916C-871D56A1FCE2}" presName="sibTrans" presStyleCnt="0"/>
      <dgm:spPr/>
    </dgm:pt>
    <dgm:pt modelId="{6DC1F96C-D517-4991-8D1D-1480AC89EFB1}" type="pres">
      <dgm:prSet presAssocID="{4FE40999-1FA4-464D-AEBF-6F807E6482BD}" presName="node" presStyleLbl="node1" presStyleIdx="3" presStyleCnt="4">
        <dgm:presLayoutVars>
          <dgm:bulletEnabled val="1"/>
        </dgm:presLayoutVars>
      </dgm:prSet>
      <dgm:spPr/>
    </dgm:pt>
  </dgm:ptLst>
  <dgm:cxnLst>
    <dgm:cxn modelId="{5FD94E14-CD77-43C8-AC34-45B2F6B62174}" srcId="{A88EECB4-EB45-41AD-84D9-D644410E2498}" destId="{882AC631-D315-42BA-8678-56BFE3B43855}" srcOrd="0" destOrd="0" parTransId="{166642D0-7411-4C72-BCFD-020798062903}" sibTransId="{43791C38-6EB6-4204-9801-7C22AB67C3A1}"/>
    <dgm:cxn modelId="{02E11B19-9C9B-4C05-A432-035200CBD0D0}" type="presOf" srcId="{2A247F81-ED14-448E-9EFB-E787D07D13F5}" destId="{674AFF9D-0CFE-4CA4-A16F-AE129E399042}" srcOrd="0" destOrd="0" presId="urn:microsoft.com/office/officeart/2005/8/layout/default"/>
    <dgm:cxn modelId="{91BA1C28-0EEB-4157-A522-D5D153E8A79B}" type="presOf" srcId="{882AC631-D315-42BA-8678-56BFE3B43855}" destId="{68BE4978-FD49-43FB-A52A-E97BE72E2460}" srcOrd="0" destOrd="0" presId="urn:microsoft.com/office/officeart/2005/8/layout/default"/>
    <dgm:cxn modelId="{F59F0E2A-79C7-485D-A0B2-D583E664A05D}" srcId="{A88EECB4-EB45-41AD-84D9-D644410E2498}" destId="{4FE40999-1FA4-464D-AEBF-6F807E6482BD}" srcOrd="3" destOrd="0" parTransId="{38B2020B-A74A-4994-AF4E-A916A3A249CF}" sibTransId="{6485D18B-2B9F-4635-8657-79C7B6E445D0}"/>
    <dgm:cxn modelId="{A638772A-D5E0-4C1F-BFE4-1B0AB43DCBD4}" type="presOf" srcId="{8C0D0712-D2E8-4B9D-9456-7551BFF07875}" destId="{D24EF91C-C6F5-4BF8-842E-B56BCF22D3FF}" srcOrd="0" destOrd="0" presId="urn:microsoft.com/office/officeart/2005/8/layout/default"/>
    <dgm:cxn modelId="{D45C3A3F-7A99-4B60-AC7A-287D442DD038}" srcId="{A88EECB4-EB45-41AD-84D9-D644410E2498}" destId="{8C0D0712-D2E8-4B9D-9456-7551BFF07875}" srcOrd="1" destOrd="0" parTransId="{188BF236-283C-478D-B090-936BCA6367A9}" sibTransId="{04416A27-6D6E-4E8E-AEEC-7B8547826C09}"/>
    <dgm:cxn modelId="{2FC55665-A275-4EC2-8BB9-B09D03A3C02D}" type="presOf" srcId="{A88EECB4-EB45-41AD-84D9-D644410E2498}" destId="{0BF8F6DF-D4E2-470A-B9E0-26C9B9E76AC3}" srcOrd="0" destOrd="0" presId="urn:microsoft.com/office/officeart/2005/8/layout/default"/>
    <dgm:cxn modelId="{83CF384F-E724-46EA-80FE-DAA298DA4C0A}" srcId="{A88EECB4-EB45-41AD-84D9-D644410E2498}" destId="{2A247F81-ED14-448E-9EFB-E787D07D13F5}" srcOrd="2" destOrd="0" parTransId="{E91EC108-AE24-4B3C-86AF-29721381A280}" sibTransId="{A28B9CEE-FD95-464B-916C-871D56A1FCE2}"/>
    <dgm:cxn modelId="{B6983CC5-F615-4CB3-A8A6-FA89F35DE9E5}" type="presOf" srcId="{4FE40999-1FA4-464D-AEBF-6F807E6482BD}" destId="{6DC1F96C-D517-4991-8D1D-1480AC89EFB1}" srcOrd="0" destOrd="0" presId="urn:microsoft.com/office/officeart/2005/8/layout/default"/>
    <dgm:cxn modelId="{AEDC9946-BA4C-41BE-A0F1-546B63094FF7}" type="presParOf" srcId="{0BF8F6DF-D4E2-470A-B9E0-26C9B9E76AC3}" destId="{68BE4978-FD49-43FB-A52A-E97BE72E2460}" srcOrd="0" destOrd="0" presId="urn:microsoft.com/office/officeart/2005/8/layout/default"/>
    <dgm:cxn modelId="{6AA41F55-DB50-410A-B4FE-9D2738F51B70}" type="presParOf" srcId="{0BF8F6DF-D4E2-470A-B9E0-26C9B9E76AC3}" destId="{B8290301-EE15-44B3-84F7-BCFF786DB9A2}" srcOrd="1" destOrd="0" presId="urn:microsoft.com/office/officeart/2005/8/layout/default"/>
    <dgm:cxn modelId="{2ECCD4B2-FA7B-4248-835D-1B3E87D66943}" type="presParOf" srcId="{0BF8F6DF-D4E2-470A-B9E0-26C9B9E76AC3}" destId="{D24EF91C-C6F5-4BF8-842E-B56BCF22D3FF}" srcOrd="2" destOrd="0" presId="urn:microsoft.com/office/officeart/2005/8/layout/default"/>
    <dgm:cxn modelId="{0128B85C-C0BA-4EAA-8E70-7E0D5AB59DF7}" type="presParOf" srcId="{0BF8F6DF-D4E2-470A-B9E0-26C9B9E76AC3}" destId="{50A0BF94-A9C5-475E-8EA0-047E3F4792AB}" srcOrd="3" destOrd="0" presId="urn:microsoft.com/office/officeart/2005/8/layout/default"/>
    <dgm:cxn modelId="{3AC71490-3135-41B6-AAB7-F60985B15E8C}" type="presParOf" srcId="{0BF8F6DF-D4E2-470A-B9E0-26C9B9E76AC3}" destId="{674AFF9D-0CFE-4CA4-A16F-AE129E399042}" srcOrd="4" destOrd="0" presId="urn:microsoft.com/office/officeart/2005/8/layout/default"/>
    <dgm:cxn modelId="{D53E2F66-A67E-406F-89AD-95178DD0F973}" type="presParOf" srcId="{0BF8F6DF-D4E2-470A-B9E0-26C9B9E76AC3}" destId="{6C32863D-D703-45EA-A0F8-CFFB1520A33E}" srcOrd="5" destOrd="0" presId="urn:microsoft.com/office/officeart/2005/8/layout/default"/>
    <dgm:cxn modelId="{1A30C89C-3F68-40A2-B252-6C3C4A6D5131}" type="presParOf" srcId="{0BF8F6DF-D4E2-470A-B9E0-26C9B9E76AC3}" destId="{6DC1F96C-D517-4991-8D1D-1480AC89EFB1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BAC5A5F-63F1-4FF8-9360-3DC18413A543}" type="doc">
      <dgm:prSet loTypeId="urn:microsoft.com/office/officeart/2005/8/layout/radial4" loCatId="relationship" qsTypeId="urn:microsoft.com/office/officeart/2005/8/quickstyle/3d2#3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15E38500-67C7-443C-9B4A-2D42A299338F}">
      <dgm:prSet phldrT="[Текст]" custT="1"/>
      <dgm:spPr/>
      <dgm:t>
        <a:bodyPr/>
        <a:lstStyle/>
        <a:p>
          <a:r>
            <a:rPr lang="ru-RU" sz="1800" b="1" dirty="0">
              <a:latin typeface="Times New Roman" pitchFamily="18" charset="0"/>
              <a:cs typeface="Times New Roman" pitchFamily="18" charset="0"/>
            </a:rPr>
            <a:t>Интерактивная игра</a:t>
          </a:r>
        </a:p>
      </dgm:t>
    </dgm:pt>
    <dgm:pt modelId="{92C4D048-B5ED-4C96-92B4-1DBAF911C9AD}" type="parTrans" cxnId="{C776B4C4-7803-4E02-A3E7-6ACF29EF5473}">
      <dgm:prSet/>
      <dgm:spPr/>
      <dgm:t>
        <a:bodyPr/>
        <a:lstStyle/>
        <a:p>
          <a:endParaRPr lang="ru-RU"/>
        </a:p>
      </dgm:t>
    </dgm:pt>
    <dgm:pt modelId="{0EE0E442-2CAB-449A-8434-B2CF9897E9AD}" type="sibTrans" cxnId="{C776B4C4-7803-4E02-A3E7-6ACF29EF5473}">
      <dgm:prSet/>
      <dgm:spPr/>
      <dgm:t>
        <a:bodyPr/>
        <a:lstStyle/>
        <a:p>
          <a:endParaRPr lang="ru-RU"/>
        </a:p>
      </dgm:t>
    </dgm:pt>
    <dgm:pt modelId="{2576111E-B6D8-44CB-905A-8C769224D5C1}">
      <dgm:prSet phldrT="[Текст]" custT="1"/>
      <dgm:spPr/>
      <dgm:t>
        <a:bodyPr/>
        <a:lstStyle/>
        <a:p>
          <a:r>
            <a:rPr lang="ru-RU" sz="1800" b="1" dirty="0">
              <a:latin typeface="Times New Roman" pitchFamily="18" charset="0"/>
              <a:cs typeface="Times New Roman" pitchFamily="18" charset="0"/>
            </a:rPr>
            <a:t>Активный метод обучения</a:t>
          </a:r>
        </a:p>
      </dgm:t>
    </dgm:pt>
    <dgm:pt modelId="{E40C7AF8-243F-44EE-BD99-B6A82AAB0F29}" type="parTrans" cxnId="{5FFC6F34-AFF0-4750-80B3-74EBE641834A}">
      <dgm:prSet/>
      <dgm:spPr/>
      <dgm:t>
        <a:bodyPr/>
        <a:lstStyle/>
        <a:p>
          <a:endParaRPr lang="ru-RU"/>
        </a:p>
      </dgm:t>
    </dgm:pt>
    <dgm:pt modelId="{1A328D6F-FF90-4476-81A6-62FE81733130}" type="sibTrans" cxnId="{5FFC6F34-AFF0-4750-80B3-74EBE641834A}">
      <dgm:prSet/>
      <dgm:spPr/>
      <dgm:t>
        <a:bodyPr/>
        <a:lstStyle/>
        <a:p>
          <a:endParaRPr lang="ru-RU"/>
        </a:p>
      </dgm:t>
    </dgm:pt>
    <dgm:pt modelId="{E393FE11-873E-45C1-8E6C-C4A27DF84144}">
      <dgm:prSet phldrT="[Текст]" custT="1"/>
      <dgm:spPr/>
      <dgm:t>
        <a:bodyPr/>
        <a:lstStyle/>
        <a:p>
          <a:r>
            <a:rPr lang="ru-RU" sz="1800" b="1" dirty="0">
              <a:latin typeface="Times New Roman" pitchFamily="18" charset="0"/>
              <a:cs typeface="Times New Roman" pitchFamily="18" charset="0"/>
            </a:rPr>
            <a:t>Познавательный досуг</a:t>
          </a:r>
        </a:p>
      </dgm:t>
    </dgm:pt>
    <dgm:pt modelId="{61D31F3B-5F6F-4B48-BC52-6EB6C9ADA15C}" type="parTrans" cxnId="{FF31E520-26A1-435C-BC5F-B0D6BE80C799}">
      <dgm:prSet/>
      <dgm:spPr/>
      <dgm:t>
        <a:bodyPr/>
        <a:lstStyle/>
        <a:p>
          <a:endParaRPr lang="ru-RU"/>
        </a:p>
      </dgm:t>
    </dgm:pt>
    <dgm:pt modelId="{E8459A89-C68B-4FB0-A272-689BD1767015}" type="sibTrans" cxnId="{FF31E520-26A1-435C-BC5F-B0D6BE80C799}">
      <dgm:prSet/>
      <dgm:spPr/>
      <dgm:t>
        <a:bodyPr/>
        <a:lstStyle/>
        <a:p>
          <a:endParaRPr lang="ru-RU"/>
        </a:p>
      </dgm:t>
    </dgm:pt>
    <dgm:pt modelId="{0265DBA1-0922-43B7-9034-FBEE5CB8F784}">
      <dgm:prSet phldrT="[Текст]" custT="1"/>
      <dgm:spPr/>
      <dgm:t>
        <a:bodyPr/>
        <a:lstStyle/>
        <a:p>
          <a:r>
            <a:rPr lang="ru-RU" sz="1800" b="1" dirty="0">
              <a:latin typeface="Times New Roman" pitchFamily="18" charset="0"/>
              <a:cs typeface="Times New Roman" pitchFamily="18" charset="0"/>
            </a:rPr>
            <a:t>Форма социализации</a:t>
          </a:r>
        </a:p>
      </dgm:t>
    </dgm:pt>
    <dgm:pt modelId="{9873C244-A6EF-4CA5-AEF7-9D3D90883839}" type="parTrans" cxnId="{383FE0AA-9789-4E2D-9F1B-02FE24ACB3C9}">
      <dgm:prSet/>
      <dgm:spPr/>
      <dgm:t>
        <a:bodyPr/>
        <a:lstStyle/>
        <a:p>
          <a:endParaRPr lang="ru-RU"/>
        </a:p>
      </dgm:t>
    </dgm:pt>
    <dgm:pt modelId="{3A04454C-68CD-4F62-AAE3-E112937ACFEB}" type="sibTrans" cxnId="{383FE0AA-9789-4E2D-9F1B-02FE24ACB3C9}">
      <dgm:prSet/>
      <dgm:spPr/>
      <dgm:t>
        <a:bodyPr/>
        <a:lstStyle/>
        <a:p>
          <a:endParaRPr lang="ru-RU"/>
        </a:p>
      </dgm:t>
    </dgm:pt>
    <dgm:pt modelId="{2CC16B84-4CF0-4F3A-9789-EF4DFEE7CF8D}">
      <dgm:prSet phldrT="[Текст]" custT="1"/>
      <dgm:spPr/>
      <dgm:t>
        <a:bodyPr/>
        <a:lstStyle/>
        <a:p>
          <a:r>
            <a:rPr lang="ru-RU" sz="1800" b="1" dirty="0">
              <a:latin typeface="Times New Roman" pitchFamily="18" charset="0"/>
              <a:cs typeface="Times New Roman" pitchFamily="18" charset="0"/>
            </a:rPr>
            <a:t>Способ воспитания</a:t>
          </a:r>
        </a:p>
      </dgm:t>
    </dgm:pt>
    <dgm:pt modelId="{8413E94A-FD2C-46DE-A107-4BF64644130F}" type="parTrans" cxnId="{2FA44996-39F8-4F66-9A4E-9810642A4851}">
      <dgm:prSet/>
      <dgm:spPr/>
      <dgm:t>
        <a:bodyPr/>
        <a:lstStyle/>
        <a:p>
          <a:endParaRPr lang="ru-RU"/>
        </a:p>
      </dgm:t>
    </dgm:pt>
    <dgm:pt modelId="{A31BAC26-6A5A-4F1D-84C9-3582D62E6191}" type="sibTrans" cxnId="{2FA44996-39F8-4F66-9A4E-9810642A4851}">
      <dgm:prSet/>
      <dgm:spPr/>
      <dgm:t>
        <a:bodyPr/>
        <a:lstStyle/>
        <a:p>
          <a:endParaRPr lang="ru-RU"/>
        </a:p>
      </dgm:t>
    </dgm:pt>
    <dgm:pt modelId="{D1E5D5D2-86D0-4163-A303-D86F3A0AC04B}" type="pres">
      <dgm:prSet presAssocID="{7BAC5A5F-63F1-4FF8-9360-3DC18413A543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C9EC7B79-31A9-486B-94D0-994FEA0A8FAE}" type="pres">
      <dgm:prSet presAssocID="{15E38500-67C7-443C-9B4A-2D42A299338F}" presName="centerShape" presStyleLbl="node0" presStyleIdx="0" presStyleCnt="1" custScaleX="108408" custScaleY="104904"/>
      <dgm:spPr/>
    </dgm:pt>
    <dgm:pt modelId="{E792A152-AFBF-4BB7-BF79-16EAC10159FD}" type="pres">
      <dgm:prSet presAssocID="{E40C7AF8-243F-44EE-BD99-B6A82AAB0F29}" presName="parTrans" presStyleLbl="bgSibTrans2D1" presStyleIdx="0" presStyleCnt="4"/>
      <dgm:spPr/>
    </dgm:pt>
    <dgm:pt modelId="{57D1CD31-0E0B-4D6C-809E-06334A2B5F5E}" type="pres">
      <dgm:prSet presAssocID="{2576111E-B6D8-44CB-905A-8C769224D5C1}" presName="node" presStyleLbl="node1" presStyleIdx="0" presStyleCnt="4">
        <dgm:presLayoutVars>
          <dgm:bulletEnabled val="1"/>
        </dgm:presLayoutVars>
      </dgm:prSet>
      <dgm:spPr/>
    </dgm:pt>
    <dgm:pt modelId="{7DAC0792-CADC-4C0D-A42F-5A15946C7169}" type="pres">
      <dgm:prSet presAssocID="{61D31F3B-5F6F-4B48-BC52-6EB6C9ADA15C}" presName="parTrans" presStyleLbl="bgSibTrans2D1" presStyleIdx="1" presStyleCnt="4"/>
      <dgm:spPr/>
    </dgm:pt>
    <dgm:pt modelId="{CF5907EE-3AA7-46AD-8606-1A47E8253AF7}" type="pres">
      <dgm:prSet presAssocID="{E393FE11-873E-45C1-8E6C-C4A27DF84144}" presName="node" presStyleLbl="node1" presStyleIdx="1" presStyleCnt="4">
        <dgm:presLayoutVars>
          <dgm:bulletEnabled val="1"/>
        </dgm:presLayoutVars>
      </dgm:prSet>
      <dgm:spPr/>
    </dgm:pt>
    <dgm:pt modelId="{C25E1028-BD30-4C50-8512-7514EC3921D1}" type="pres">
      <dgm:prSet presAssocID="{8413E94A-FD2C-46DE-A107-4BF64644130F}" presName="parTrans" presStyleLbl="bgSibTrans2D1" presStyleIdx="2" presStyleCnt="4"/>
      <dgm:spPr/>
    </dgm:pt>
    <dgm:pt modelId="{84075293-0461-417C-9016-57D022CDE011}" type="pres">
      <dgm:prSet presAssocID="{2CC16B84-4CF0-4F3A-9789-EF4DFEE7CF8D}" presName="node" presStyleLbl="node1" presStyleIdx="2" presStyleCnt="4">
        <dgm:presLayoutVars>
          <dgm:bulletEnabled val="1"/>
        </dgm:presLayoutVars>
      </dgm:prSet>
      <dgm:spPr/>
    </dgm:pt>
    <dgm:pt modelId="{8E198094-4C27-4A2B-A80A-B3AC99D08FFD}" type="pres">
      <dgm:prSet presAssocID="{9873C244-A6EF-4CA5-AEF7-9D3D90883839}" presName="parTrans" presStyleLbl="bgSibTrans2D1" presStyleIdx="3" presStyleCnt="4"/>
      <dgm:spPr/>
    </dgm:pt>
    <dgm:pt modelId="{17DA81AB-C2C5-4FBB-9E5C-F7CDBE13CC60}" type="pres">
      <dgm:prSet presAssocID="{0265DBA1-0922-43B7-9034-FBEE5CB8F784}" presName="node" presStyleLbl="node1" presStyleIdx="3" presStyleCnt="4">
        <dgm:presLayoutVars>
          <dgm:bulletEnabled val="1"/>
        </dgm:presLayoutVars>
      </dgm:prSet>
      <dgm:spPr/>
    </dgm:pt>
  </dgm:ptLst>
  <dgm:cxnLst>
    <dgm:cxn modelId="{AE16100D-E148-459B-BA2C-4E7073D941CC}" type="presOf" srcId="{15E38500-67C7-443C-9B4A-2D42A299338F}" destId="{C9EC7B79-31A9-486B-94D0-994FEA0A8FAE}" srcOrd="0" destOrd="0" presId="urn:microsoft.com/office/officeart/2005/8/layout/radial4"/>
    <dgm:cxn modelId="{FF31E520-26A1-435C-BC5F-B0D6BE80C799}" srcId="{15E38500-67C7-443C-9B4A-2D42A299338F}" destId="{E393FE11-873E-45C1-8E6C-C4A27DF84144}" srcOrd="1" destOrd="0" parTransId="{61D31F3B-5F6F-4B48-BC52-6EB6C9ADA15C}" sibTransId="{E8459A89-C68B-4FB0-A272-689BD1767015}"/>
    <dgm:cxn modelId="{5FFC6F34-AFF0-4750-80B3-74EBE641834A}" srcId="{15E38500-67C7-443C-9B4A-2D42A299338F}" destId="{2576111E-B6D8-44CB-905A-8C769224D5C1}" srcOrd="0" destOrd="0" parTransId="{E40C7AF8-243F-44EE-BD99-B6A82AAB0F29}" sibTransId="{1A328D6F-FF90-4476-81A6-62FE81733130}"/>
    <dgm:cxn modelId="{64199342-7105-4CF2-B232-EEC27EFCA7B8}" type="presOf" srcId="{7BAC5A5F-63F1-4FF8-9360-3DC18413A543}" destId="{D1E5D5D2-86D0-4163-A303-D86F3A0AC04B}" srcOrd="0" destOrd="0" presId="urn:microsoft.com/office/officeart/2005/8/layout/radial4"/>
    <dgm:cxn modelId="{2FA44996-39F8-4F66-9A4E-9810642A4851}" srcId="{15E38500-67C7-443C-9B4A-2D42A299338F}" destId="{2CC16B84-4CF0-4F3A-9789-EF4DFEE7CF8D}" srcOrd="2" destOrd="0" parTransId="{8413E94A-FD2C-46DE-A107-4BF64644130F}" sibTransId="{A31BAC26-6A5A-4F1D-84C9-3582D62E6191}"/>
    <dgm:cxn modelId="{EA5C15A7-886F-4A5A-B97D-442C4D7F9A45}" type="presOf" srcId="{2576111E-B6D8-44CB-905A-8C769224D5C1}" destId="{57D1CD31-0E0B-4D6C-809E-06334A2B5F5E}" srcOrd="0" destOrd="0" presId="urn:microsoft.com/office/officeart/2005/8/layout/radial4"/>
    <dgm:cxn modelId="{383FE0AA-9789-4E2D-9F1B-02FE24ACB3C9}" srcId="{15E38500-67C7-443C-9B4A-2D42A299338F}" destId="{0265DBA1-0922-43B7-9034-FBEE5CB8F784}" srcOrd="3" destOrd="0" parTransId="{9873C244-A6EF-4CA5-AEF7-9D3D90883839}" sibTransId="{3A04454C-68CD-4F62-AAE3-E112937ACFEB}"/>
    <dgm:cxn modelId="{62FD93AE-2A0B-4F04-8BCB-8B713B213D0C}" type="presOf" srcId="{61D31F3B-5F6F-4B48-BC52-6EB6C9ADA15C}" destId="{7DAC0792-CADC-4C0D-A42F-5A15946C7169}" srcOrd="0" destOrd="0" presId="urn:microsoft.com/office/officeart/2005/8/layout/radial4"/>
    <dgm:cxn modelId="{A82321C4-4882-41B4-9E7A-0DC1C3A92C34}" type="presOf" srcId="{8413E94A-FD2C-46DE-A107-4BF64644130F}" destId="{C25E1028-BD30-4C50-8512-7514EC3921D1}" srcOrd="0" destOrd="0" presId="urn:microsoft.com/office/officeart/2005/8/layout/radial4"/>
    <dgm:cxn modelId="{C776B4C4-7803-4E02-A3E7-6ACF29EF5473}" srcId="{7BAC5A5F-63F1-4FF8-9360-3DC18413A543}" destId="{15E38500-67C7-443C-9B4A-2D42A299338F}" srcOrd="0" destOrd="0" parTransId="{92C4D048-B5ED-4C96-92B4-1DBAF911C9AD}" sibTransId="{0EE0E442-2CAB-449A-8434-B2CF9897E9AD}"/>
    <dgm:cxn modelId="{AEB21ED7-5304-4918-A23D-DC95592D91F7}" type="presOf" srcId="{E393FE11-873E-45C1-8E6C-C4A27DF84144}" destId="{CF5907EE-3AA7-46AD-8606-1A47E8253AF7}" srcOrd="0" destOrd="0" presId="urn:microsoft.com/office/officeart/2005/8/layout/radial4"/>
    <dgm:cxn modelId="{6B54EDDF-01A6-4F84-A008-DD080E246F50}" type="presOf" srcId="{9873C244-A6EF-4CA5-AEF7-9D3D90883839}" destId="{8E198094-4C27-4A2B-A80A-B3AC99D08FFD}" srcOrd="0" destOrd="0" presId="urn:microsoft.com/office/officeart/2005/8/layout/radial4"/>
    <dgm:cxn modelId="{D512B0E3-6834-472E-81F4-26F1AF489507}" type="presOf" srcId="{2CC16B84-4CF0-4F3A-9789-EF4DFEE7CF8D}" destId="{84075293-0461-417C-9016-57D022CDE011}" srcOrd="0" destOrd="0" presId="urn:microsoft.com/office/officeart/2005/8/layout/radial4"/>
    <dgm:cxn modelId="{D260C9EA-2CC7-43E2-889A-898566605EAD}" type="presOf" srcId="{0265DBA1-0922-43B7-9034-FBEE5CB8F784}" destId="{17DA81AB-C2C5-4FBB-9E5C-F7CDBE13CC60}" srcOrd="0" destOrd="0" presId="urn:microsoft.com/office/officeart/2005/8/layout/radial4"/>
    <dgm:cxn modelId="{FE5A13F8-A510-440F-B2E0-583BCC8A4969}" type="presOf" srcId="{E40C7AF8-243F-44EE-BD99-B6A82AAB0F29}" destId="{E792A152-AFBF-4BB7-BF79-16EAC10159FD}" srcOrd="0" destOrd="0" presId="urn:microsoft.com/office/officeart/2005/8/layout/radial4"/>
    <dgm:cxn modelId="{12638C0C-BDA0-461D-A701-EA2286831458}" type="presParOf" srcId="{D1E5D5D2-86D0-4163-A303-D86F3A0AC04B}" destId="{C9EC7B79-31A9-486B-94D0-994FEA0A8FAE}" srcOrd="0" destOrd="0" presId="urn:microsoft.com/office/officeart/2005/8/layout/radial4"/>
    <dgm:cxn modelId="{7FD980FE-0908-4605-A965-3693923829EF}" type="presParOf" srcId="{D1E5D5D2-86D0-4163-A303-D86F3A0AC04B}" destId="{E792A152-AFBF-4BB7-BF79-16EAC10159FD}" srcOrd="1" destOrd="0" presId="urn:microsoft.com/office/officeart/2005/8/layout/radial4"/>
    <dgm:cxn modelId="{B4055E36-6C9E-467F-9BF6-E98966DABBF6}" type="presParOf" srcId="{D1E5D5D2-86D0-4163-A303-D86F3A0AC04B}" destId="{57D1CD31-0E0B-4D6C-809E-06334A2B5F5E}" srcOrd="2" destOrd="0" presId="urn:microsoft.com/office/officeart/2005/8/layout/radial4"/>
    <dgm:cxn modelId="{3FC39766-1616-46D2-AD48-E7071AA44603}" type="presParOf" srcId="{D1E5D5D2-86D0-4163-A303-D86F3A0AC04B}" destId="{7DAC0792-CADC-4C0D-A42F-5A15946C7169}" srcOrd="3" destOrd="0" presId="urn:microsoft.com/office/officeart/2005/8/layout/radial4"/>
    <dgm:cxn modelId="{2E90E59A-674A-40DF-8E54-BF75B7DACDB5}" type="presParOf" srcId="{D1E5D5D2-86D0-4163-A303-D86F3A0AC04B}" destId="{CF5907EE-3AA7-46AD-8606-1A47E8253AF7}" srcOrd="4" destOrd="0" presId="urn:microsoft.com/office/officeart/2005/8/layout/radial4"/>
    <dgm:cxn modelId="{0C942B10-7AEB-4301-B93C-AB14F9A4C261}" type="presParOf" srcId="{D1E5D5D2-86D0-4163-A303-D86F3A0AC04B}" destId="{C25E1028-BD30-4C50-8512-7514EC3921D1}" srcOrd="5" destOrd="0" presId="urn:microsoft.com/office/officeart/2005/8/layout/radial4"/>
    <dgm:cxn modelId="{50E2F0AE-50B3-411A-90FE-2A84482F623C}" type="presParOf" srcId="{D1E5D5D2-86D0-4163-A303-D86F3A0AC04B}" destId="{84075293-0461-417C-9016-57D022CDE011}" srcOrd="6" destOrd="0" presId="urn:microsoft.com/office/officeart/2005/8/layout/radial4"/>
    <dgm:cxn modelId="{A6DBA106-1380-4C64-BAF9-C4365F35CC79}" type="presParOf" srcId="{D1E5D5D2-86D0-4163-A303-D86F3A0AC04B}" destId="{8E198094-4C27-4A2B-A80A-B3AC99D08FFD}" srcOrd="7" destOrd="0" presId="urn:microsoft.com/office/officeart/2005/8/layout/radial4"/>
    <dgm:cxn modelId="{2B3A9883-E0AE-4E7B-BAF9-69C55F41C296}" type="presParOf" srcId="{D1E5D5D2-86D0-4163-A303-D86F3A0AC04B}" destId="{17DA81AB-C2C5-4FBB-9E5C-F7CDBE13CC60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689D4C-5B04-4CF0-9226-981CCF5A0483}">
      <dsp:nvSpPr>
        <dsp:cNvPr id="0" name=""/>
        <dsp:cNvSpPr/>
      </dsp:nvSpPr>
      <dsp:spPr>
        <a:xfrm>
          <a:off x="1713790" y="48605"/>
          <a:ext cx="2333059" cy="2333059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b="1" kern="1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Педагог</a:t>
          </a:r>
        </a:p>
      </dsp:txBody>
      <dsp:txXfrm>
        <a:off x="2024864" y="456890"/>
        <a:ext cx="1710910" cy="1049876"/>
      </dsp:txXfrm>
    </dsp:sp>
    <dsp:sp modelId="{038371ED-3EF6-4EFB-9363-315C67FB9948}">
      <dsp:nvSpPr>
        <dsp:cNvPr id="0" name=""/>
        <dsp:cNvSpPr/>
      </dsp:nvSpPr>
      <dsp:spPr>
        <a:xfrm>
          <a:off x="2555635" y="1506767"/>
          <a:ext cx="2333059" cy="2333059"/>
        </a:xfrm>
        <a:prstGeom prst="ellipse">
          <a:avLst/>
        </a:prstGeom>
        <a:solidFill>
          <a:schemeClr val="accent5">
            <a:alpha val="50000"/>
            <a:hueOff val="-4966938"/>
            <a:satOff val="19906"/>
            <a:lumOff val="431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Учащийся</a:t>
          </a:r>
        </a:p>
      </dsp:txBody>
      <dsp:txXfrm>
        <a:off x="3269163" y="2109474"/>
        <a:ext cx="1399835" cy="1283182"/>
      </dsp:txXfrm>
    </dsp:sp>
    <dsp:sp modelId="{1D0890D5-22A5-49E9-A80A-591C743E2762}">
      <dsp:nvSpPr>
        <dsp:cNvPr id="0" name=""/>
        <dsp:cNvSpPr/>
      </dsp:nvSpPr>
      <dsp:spPr>
        <a:xfrm>
          <a:off x="871944" y="1506767"/>
          <a:ext cx="2333059" cy="2333059"/>
        </a:xfrm>
        <a:prstGeom prst="ellipse">
          <a:avLst/>
        </a:prstGeom>
        <a:solidFill>
          <a:schemeClr val="accent5">
            <a:alpha val="50000"/>
            <a:hueOff val="-9933876"/>
            <a:satOff val="39811"/>
            <a:lumOff val="862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Учащийся</a:t>
          </a:r>
        </a:p>
      </dsp:txBody>
      <dsp:txXfrm>
        <a:off x="1091641" y="2109474"/>
        <a:ext cx="1399835" cy="12831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068930-6616-4FE5-B1B7-CC424BFD2BEB}">
      <dsp:nvSpPr>
        <dsp:cNvPr id="0" name=""/>
        <dsp:cNvSpPr/>
      </dsp:nvSpPr>
      <dsp:spPr>
        <a:xfrm>
          <a:off x="945" y="50149"/>
          <a:ext cx="3183675" cy="606266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1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Как организовать игру</a:t>
          </a:r>
        </a:p>
      </dsp:txBody>
      <dsp:txXfrm>
        <a:off x="945" y="50149"/>
        <a:ext cx="3183675" cy="606266"/>
      </dsp:txXfrm>
    </dsp:sp>
    <dsp:sp modelId="{069CC686-1A72-4E05-99A7-913B1698981A}">
      <dsp:nvSpPr>
        <dsp:cNvPr id="0" name=""/>
        <dsp:cNvSpPr/>
      </dsp:nvSpPr>
      <dsp:spPr>
        <a:xfrm>
          <a:off x="319313" y="656415"/>
          <a:ext cx="319313" cy="3118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1872"/>
              </a:lnTo>
              <a:lnTo>
                <a:pt x="319313" y="311872"/>
              </a:lnTo>
            </a:path>
          </a:pathLst>
        </a:custGeom>
        <a:noFill/>
        <a:ln w="254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9F0BB9-14D3-4653-A91F-C9DABFDABA1E}">
      <dsp:nvSpPr>
        <dsp:cNvPr id="0" name=""/>
        <dsp:cNvSpPr/>
      </dsp:nvSpPr>
      <dsp:spPr>
        <a:xfrm>
          <a:off x="638626" y="807982"/>
          <a:ext cx="5554061" cy="32061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Определить  тему и цель игры</a:t>
          </a:r>
        </a:p>
      </dsp:txBody>
      <dsp:txXfrm>
        <a:off x="638626" y="807982"/>
        <a:ext cx="5554061" cy="320611"/>
      </dsp:txXfrm>
    </dsp:sp>
    <dsp:sp modelId="{920C7FAC-6724-496F-B99C-D4AE2CC83245}">
      <dsp:nvSpPr>
        <dsp:cNvPr id="0" name=""/>
        <dsp:cNvSpPr/>
      </dsp:nvSpPr>
      <dsp:spPr>
        <a:xfrm>
          <a:off x="319313" y="656415"/>
          <a:ext cx="332922" cy="8937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93712"/>
              </a:lnTo>
              <a:lnTo>
                <a:pt x="332922" y="893712"/>
              </a:lnTo>
            </a:path>
          </a:pathLst>
        </a:custGeom>
        <a:noFill/>
        <a:ln w="254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540142-2107-4C08-8CF7-553ECD92E67A}">
      <dsp:nvSpPr>
        <dsp:cNvPr id="0" name=""/>
        <dsp:cNvSpPr/>
      </dsp:nvSpPr>
      <dsp:spPr>
        <a:xfrm>
          <a:off x="652236" y="1280161"/>
          <a:ext cx="5540451" cy="53993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Определить форму игры (</a:t>
          </a:r>
          <a:r>
            <a:rPr lang="ru-RU" sz="1800" b="1" kern="1200" dirty="0" err="1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квест-игра</a:t>
          </a:r>
          <a:r>
            <a:rPr lang="ru-RU" sz="1800" b="1" kern="1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, </a:t>
          </a:r>
          <a:br>
            <a:rPr lang="ru-RU" sz="1800" b="1" kern="1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</a:br>
          <a:r>
            <a:rPr lang="ru-RU" sz="1800" b="1" kern="1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игра-путешествие и </a:t>
          </a:r>
          <a:r>
            <a:rPr lang="ru-RU" sz="1800" b="1" kern="1200" dirty="0" err="1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др</a:t>
          </a:r>
          <a:r>
            <a:rPr lang="ru-RU" sz="1800" b="1" kern="1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)</a:t>
          </a:r>
        </a:p>
      </dsp:txBody>
      <dsp:txXfrm>
        <a:off x="652236" y="1280161"/>
        <a:ext cx="5540451" cy="539934"/>
      </dsp:txXfrm>
    </dsp:sp>
    <dsp:sp modelId="{36FA47A4-15C9-4235-8BD5-9561E843339A}">
      <dsp:nvSpPr>
        <dsp:cNvPr id="0" name=""/>
        <dsp:cNvSpPr/>
      </dsp:nvSpPr>
      <dsp:spPr>
        <a:xfrm>
          <a:off x="319313" y="656415"/>
          <a:ext cx="332922" cy="16183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18380"/>
              </a:lnTo>
              <a:lnTo>
                <a:pt x="332922" y="1618380"/>
              </a:lnTo>
            </a:path>
          </a:pathLst>
        </a:custGeom>
        <a:noFill/>
        <a:ln w="254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856EBF-A9BD-4D81-BB7E-221BB5837DB5}">
      <dsp:nvSpPr>
        <dsp:cNvPr id="0" name=""/>
        <dsp:cNvSpPr/>
      </dsp:nvSpPr>
      <dsp:spPr>
        <a:xfrm>
          <a:off x="652236" y="1971662"/>
          <a:ext cx="5540451" cy="6062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Определить количество станций, </a:t>
          </a:r>
          <a:br>
            <a:rPr lang="ru-RU" sz="1800" b="1" kern="1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</a:br>
          <a:r>
            <a:rPr lang="ru-RU" sz="1800" b="1" kern="1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их темы и формы проведения</a:t>
          </a:r>
        </a:p>
      </dsp:txBody>
      <dsp:txXfrm>
        <a:off x="652236" y="1971662"/>
        <a:ext cx="5540451" cy="606266"/>
      </dsp:txXfrm>
    </dsp:sp>
    <dsp:sp modelId="{7B6CF0E4-31FE-467B-83F1-23F6FCCCFE2A}">
      <dsp:nvSpPr>
        <dsp:cNvPr id="0" name=""/>
        <dsp:cNvSpPr/>
      </dsp:nvSpPr>
      <dsp:spPr>
        <a:xfrm>
          <a:off x="319313" y="656415"/>
          <a:ext cx="332922" cy="22999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9938"/>
              </a:lnTo>
              <a:lnTo>
                <a:pt x="332922" y="2299938"/>
              </a:lnTo>
            </a:path>
          </a:pathLst>
        </a:custGeom>
        <a:noFill/>
        <a:ln w="254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EAF8DC-CCF6-4E12-A3E2-BD9ADBF08EB4}">
      <dsp:nvSpPr>
        <dsp:cNvPr id="0" name=""/>
        <dsp:cNvSpPr/>
      </dsp:nvSpPr>
      <dsp:spPr>
        <a:xfrm>
          <a:off x="652236" y="2729495"/>
          <a:ext cx="5540451" cy="45371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Разработать задания для каждой станции</a:t>
          </a:r>
        </a:p>
      </dsp:txBody>
      <dsp:txXfrm>
        <a:off x="652236" y="2729495"/>
        <a:ext cx="5540451" cy="453717"/>
      </dsp:txXfrm>
    </dsp:sp>
    <dsp:sp modelId="{9FEC7148-DB04-4B12-9ACC-925891F6DF23}">
      <dsp:nvSpPr>
        <dsp:cNvPr id="0" name=""/>
        <dsp:cNvSpPr/>
      </dsp:nvSpPr>
      <dsp:spPr>
        <a:xfrm>
          <a:off x="319313" y="656415"/>
          <a:ext cx="319313" cy="29814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81497"/>
              </a:lnTo>
              <a:lnTo>
                <a:pt x="319313" y="2981497"/>
              </a:lnTo>
            </a:path>
          </a:pathLst>
        </a:custGeom>
        <a:noFill/>
        <a:ln w="254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3B96AC-AD99-47DC-8F8E-01B0C1EF7DAE}">
      <dsp:nvSpPr>
        <dsp:cNvPr id="0" name=""/>
        <dsp:cNvSpPr/>
      </dsp:nvSpPr>
      <dsp:spPr>
        <a:xfrm>
          <a:off x="638626" y="3334780"/>
          <a:ext cx="5554061" cy="6062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Разработать маршрутные листы для каждой команды </a:t>
          </a:r>
        </a:p>
      </dsp:txBody>
      <dsp:txXfrm>
        <a:off x="638626" y="3334780"/>
        <a:ext cx="5554061" cy="606266"/>
      </dsp:txXfrm>
    </dsp:sp>
    <dsp:sp modelId="{3EFD45B4-860D-437D-8CA5-DD617FA21150}">
      <dsp:nvSpPr>
        <dsp:cNvPr id="0" name=""/>
        <dsp:cNvSpPr/>
      </dsp:nvSpPr>
      <dsp:spPr>
        <a:xfrm>
          <a:off x="319313" y="656415"/>
          <a:ext cx="319313" cy="37393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39330"/>
              </a:lnTo>
              <a:lnTo>
                <a:pt x="319313" y="3739330"/>
              </a:lnTo>
            </a:path>
          </a:pathLst>
        </a:custGeom>
        <a:noFill/>
        <a:ln w="254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5D52FD-8D94-419F-A13F-C3F108C2F1C6}">
      <dsp:nvSpPr>
        <dsp:cNvPr id="0" name=""/>
        <dsp:cNvSpPr/>
      </dsp:nvSpPr>
      <dsp:spPr>
        <a:xfrm>
          <a:off x="638626" y="4092613"/>
          <a:ext cx="5554061" cy="6062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Организовать работу членов жюри </a:t>
          </a:r>
          <a:br>
            <a:rPr lang="ru-RU" sz="1800" b="1" kern="1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</a:br>
          <a:r>
            <a:rPr lang="ru-RU" sz="1800" b="1" kern="1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на каждой станции</a:t>
          </a:r>
        </a:p>
      </dsp:txBody>
      <dsp:txXfrm>
        <a:off x="638626" y="4092613"/>
        <a:ext cx="5554061" cy="606266"/>
      </dsp:txXfrm>
    </dsp:sp>
    <dsp:sp modelId="{35ECE212-6EB3-43E5-A64F-841097B26738}">
      <dsp:nvSpPr>
        <dsp:cNvPr id="0" name=""/>
        <dsp:cNvSpPr/>
      </dsp:nvSpPr>
      <dsp:spPr>
        <a:xfrm>
          <a:off x="319313" y="656415"/>
          <a:ext cx="319313" cy="44971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97164"/>
              </a:lnTo>
              <a:lnTo>
                <a:pt x="319313" y="4497164"/>
              </a:lnTo>
            </a:path>
          </a:pathLst>
        </a:custGeom>
        <a:noFill/>
        <a:ln w="254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6ECAB9-EA04-4688-8371-36D57542B1FB}">
      <dsp:nvSpPr>
        <dsp:cNvPr id="0" name=""/>
        <dsp:cNvSpPr/>
      </dsp:nvSpPr>
      <dsp:spPr>
        <a:xfrm>
          <a:off x="638626" y="4850446"/>
          <a:ext cx="5554061" cy="6062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Разбить учащихся на команды </a:t>
          </a:r>
        </a:p>
      </dsp:txBody>
      <dsp:txXfrm>
        <a:off x="638626" y="4850446"/>
        <a:ext cx="5554061" cy="606266"/>
      </dsp:txXfrm>
    </dsp:sp>
    <dsp:sp modelId="{2A2C999A-F7EC-4636-9A4E-C6A7FF96EB75}">
      <dsp:nvSpPr>
        <dsp:cNvPr id="0" name=""/>
        <dsp:cNvSpPr/>
      </dsp:nvSpPr>
      <dsp:spPr>
        <a:xfrm>
          <a:off x="319313" y="656415"/>
          <a:ext cx="319313" cy="52549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254997"/>
              </a:lnTo>
              <a:lnTo>
                <a:pt x="319313" y="5254997"/>
              </a:lnTo>
            </a:path>
          </a:pathLst>
        </a:custGeom>
        <a:noFill/>
        <a:ln w="254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5F35AB-3E5C-4845-877D-29ABF08445C5}">
      <dsp:nvSpPr>
        <dsp:cNvPr id="0" name=""/>
        <dsp:cNvSpPr/>
      </dsp:nvSpPr>
      <dsp:spPr>
        <a:xfrm>
          <a:off x="638626" y="5608280"/>
          <a:ext cx="5554061" cy="6062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Информировать участников о месте и времени проведения игры</a:t>
          </a:r>
        </a:p>
      </dsp:txBody>
      <dsp:txXfrm>
        <a:off x="638626" y="5608280"/>
        <a:ext cx="5554061" cy="60626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8E4DB2-2B90-4A21-8AB0-878CE1C964DB}">
      <dsp:nvSpPr>
        <dsp:cNvPr id="0" name=""/>
        <dsp:cNvSpPr/>
      </dsp:nvSpPr>
      <dsp:spPr>
        <a:xfrm>
          <a:off x="7553855" y="3755809"/>
          <a:ext cx="92454" cy="3971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253"/>
              </a:lnTo>
              <a:lnTo>
                <a:pt x="92454" y="268253"/>
              </a:lnTo>
              <a:lnTo>
                <a:pt x="92454" y="397106"/>
              </a:lnTo>
            </a:path>
          </a:pathLst>
        </a:custGeom>
        <a:noFill/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BF4143-F512-498E-B18B-F61DE1CF5B93}">
      <dsp:nvSpPr>
        <dsp:cNvPr id="0" name=""/>
        <dsp:cNvSpPr/>
      </dsp:nvSpPr>
      <dsp:spPr>
        <a:xfrm>
          <a:off x="4171198" y="2460631"/>
          <a:ext cx="3382656" cy="4119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3091"/>
              </a:lnTo>
              <a:lnTo>
                <a:pt x="3382656" y="283091"/>
              </a:lnTo>
              <a:lnTo>
                <a:pt x="3382656" y="411944"/>
              </a:lnTo>
            </a:path>
          </a:pathLst>
        </a:custGeom>
        <a:noFill/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5324C4-3362-47F4-A4B2-015C0A65FEBA}">
      <dsp:nvSpPr>
        <dsp:cNvPr id="0" name=""/>
        <dsp:cNvSpPr/>
      </dsp:nvSpPr>
      <dsp:spPr>
        <a:xfrm>
          <a:off x="5825489" y="3748390"/>
          <a:ext cx="91440" cy="40452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04525"/>
              </a:lnTo>
            </a:path>
          </a:pathLst>
        </a:custGeom>
        <a:noFill/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2879A9-D834-42D7-9773-5AE5BAC49114}">
      <dsp:nvSpPr>
        <dsp:cNvPr id="0" name=""/>
        <dsp:cNvSpPr/>
      </dsp:nvSpPr>
      <dsp:spPr>
        <a:xfrm>
          <a:off x="4171198" y="2460631"/>
          <a:ext cx="1700011" cy="4045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5672"/>
              </a:lnTo>
              <a:lnTo>
                <a:pt x="1700011" y="275672"/>
              </a:lnTo>
              <a:lnTo>
                <a:pt x="1700011" y="404525"/>
              </a:lnTo>
            </a:path>
          </a:pathLst>
        </a:custGeom>
        <a:noFill/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16024B-D632-4319-ABB2-7CCB6D9E9B84}">
      <dsp:nvSpPr>
        <dsp:cNvPr id="0" name=""/>
        <dsp:cNvSpPr/>
      </dsp:nvSpPr>
      <dsp:spPr>
        <a:xfrm>
          <a:off x="4050390" y="3748390"/>
          <a:ext cx="91440" cy="40452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04525"/>
              </a:lnTo>
            </a:path>
          </a:pathLst>
        </a:custGeom>
        <a:noFill/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E1B1A6-BF44-4D96-B634-C6F09AA2C732}">
      <dsp:nvSpPr>
        <dsp:cNvPr id="0" name=""/>
        <dsp:cNvSpPr/>
      </dsp:nvSpPr>
      <dsp:spPr>
        <a:xfrm>
          <a:off x="4050390" y="2460631"/>
          <a:ext cx="91440" cy="404525"/>
        </a:xfrm>
        <a:custGeom>
          <a:avLst/>
          <a:gdLst/>
          <a:ahLst/>
          <a:cxnLst/>
          <a:rect l="0" t="0" r="0" b="0"/>
          <a:pathLst>
            <a:path>
              <a:moveTo>
                <a:pt x="120808" y="0"/>
              </a:moveTo>
              <a:lnTo>
                <a:pt x="120808" y="275672"/>
              </a:lnTo>
              <a:lnTo>
                <a:pt x="45720" y="275672"/>
              </a:lnTo>
              <a:lnTo>
                <a:pt x="45720" y="404525"/>
              </a:lnTo>
            </a:path>
          </a:pathLst>
        </a:custGeom>
        <a:noFill/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9D7A7E-8606-4F11-8673-12AFD017C9CA}">
      <dsp:nvSpPr>
        <dsp:cNvPr id="0" name=""/>
        <dsp:cNvSpPr/>
      </dsp:nvSpPr>
      <dsp:spPr>
        <a:xfrm>
          <a:off x="2350378" y="3748390"/>
          <a:ext cx="91440" cy="40452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04525"/>
              </a:lnTo>
            </a:path>
          </a:pathLst>
        </a:custGeom>
        <a:noFill/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3BB0C1-D34C-4307-880C-A2E083B33568}">
      <dsp:nvSpPr>
        <dsp:cNvPr id="0" name=""/>
        <dsp:cNvSpPr/>
      </dsp:nvSpPr>
      <dsp:spPr>
        <a:xfrm>
          <a:off x="2396098" y="2460631"/>
          <a:ext cx="1775099" cy="404525"/>
        </a:xfrm>
        <a:custGeom>
          <a:avLst/>
          <a:gdLst/>
          <a:ahLst/>
          <a:cxnLst/>
          <a:rect l="0" t="0" r="0" b="0"/>
          <a:pathLst>
            <a:path>
              <a:moveTo>
                <a:pt x="1775099" y="0"/>
              </a:moveTo>
              <a:lnTo>
                <a:pt x="1775099" y="275672"/>
              </a:lnTo>
              <a:lnTo>
                <a:pt x="0" y="275672"/>
              </a:lnTo>
              <a:lnTo>
                <a:pt x="0" y="404525"/>
              </a:lnTo>
            </a:path>
          </a:pathLst>
        </a:custGeom>
        <a:noFill/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3E1CE4-ADF3-4DCE-912F-9BB656A3FEB7}">
      <dsp:nvSpPr>
        <dsp:cNvPr id="0" name=""/>
        <dsp:cNvSpPr/>
      </dsp:nvSpPr>
      <dsp:spPr>
        <a:xfrm>
          <a:off x="650367" y="3748390"/>
          <a:ext cx="91440" cy="40452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04525"/>
              </a:lnTo>
            </a:path>
          </a:pathLst>
        </a:custGeom>
        <a:noFill/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5E80B3-5108-40EB-AAF6-4DA4DC43EAD6}">
      <dsp:nvSpPr>
        <dsp:cNvPr id="0" name=""/>
        <dsp:cNvSpPr/>
      </dsp:nvSpPr>
      <dsp:spPr>
        <a:xfrm>
          <a:off x="696087" y="2460631"/>
          <a:ext cx="3475110" cy="404525"/>
        </a:xfrm>
        <a:custGeom>
          <a:avLst/>
          <a:gdLst/>
          <a:ahLst/>
          <a:cxnLst/>
          <a:rect l="0" t="0" r="0" b="0"/>
          <a:pathLst>
            <a:path>
              <a:moveTo>
                <a:pt x="3475110" y="0"/>
              </a:moveTo>
              <a:lnTo>
                <a:pt x="3475110" y="275672"/>
              </a:lnTo>
              <a:lnTo>
                <a:pt x="0" y="275672"/>
              </a:lnTo>
              <a:lnTo>
                <a:pt x="0" y="404525"/>
              </a:lnTo>
            </a:path>
          </a:pathLst>
        </a:custGeom>
        <a:noFill/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5BAE28-F584-4C9A-AA5A-438975639585}">
      <dsp:nvSpPr>
        <dsp:cNvPr id="0" name=""/>
        <dsp:cNvSpPr/>
      </dsp:nvSpPr>
      <dsp:spPr>
        <a:xfrm>
          <a:off x="4125478" y="1172873"/>
          <a:ext cx="91440" cy="40452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04525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48DB04-A5CE-4B47-B74C-0E81855625BF}">
      <dsp:nvSpPr>
        <dsp:cNvPr id="0" name=""/>
        <dsp:cNvSpPr/>
      </dsp:nvSpPr>
      <dsp:spPr>
        <a:xfrm>
          <a:off x="2549916" y="289640"/>
          <a:ext cx="3242564" cy="8832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7EE4277-8230-47D5-BFE6-B2A92624D18A}">
      <dsp:nvSpPr>
        <dsp:cNvPr id="0" name=""/>
        <dsp:cNvSpPr/>
      </dsp:nvSpPr>
      <dsp:spPr>
        <a:xfrm>
          <a:off x="2704463" y="436459"/>
          <a:ext cx="3242564" cy="883233"/>
        </a:xfrm>
        <a:prstGeom prst="roundRect">
          <a:avLst>
            <a:gd name="adj" fmla="val 1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Тема игры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«Становится историей война»</a:t>
          </a:r>
        </a:p>
      </dsp:txBody>
      <dsp:txXfrm>
        <a:off x="2704463" y="436459"/>
        <a:ext cx="3242564" cy="883233"/>
      </dsp:txXfrm>
    </dsp:sp>
    <dsp:sp modelId="{DD8DC031-1EA2-4DC3-B293-EAE0FC88C8D2}">
      <dsp:nvSpPr>
        <dsp:cNvPr id="0" name=""/>
        <dsp:cNvSpPr/>
      </dsp:nvSpPr>
      <dsp:spPr>
        <a:xfrm>
          <a:off x="2549916" y="1577398"/>
          <a:ext cx="3242564" cy="8832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123BEE5-6C2A-4CAB-B36B-FE06B621E79B}">
      <dsp:nvSpPr>
        <dsp:cNvPr id="0" name=""/>
        <dsp:cNvSpPr/>
      </dsp:nvSpPr>
      <dsp:spPr>
        <a:xfrm>
          <a:off x="2704463" y="1724217"/>
          <a:ext cx="3242564" cy="883233"/>
        </a:xfrm>
        <a:prstGeom prst="roundRect">
          <a:avLst>
            <a:gd name="adj" fmla="val 1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Форма  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 err="1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Ителлектуальный</a:t>
          </a:r>
          <a:r>
            <a:rPr lang="ru-RU" sz="1600" b="1" kern="1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1" kern="1200" dirty="0" err="1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квиз</a:t>
          </a:r>
          <a:endParaRPr lang="ru-RU" sz="1600" b="1" kern="1200" dirty="0">
            <a:solidFill>
              <a:schemeClr val="accent6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704463" y="1724217"/>
        <a:ext cx="3242564" cy="883233"/>
      </dsp:txXfrm>
    </dsp:sp>
    <dsp:sp modelId="{73463747-67C4-468D-ACE8-8F67F5DB670E}">
      <dsp:nvSpPr>
        <dsp:cNvPr id="0" name=""/>
        <dsp:cNvSpPr/>
      </dsp:nvSpPr>
      <dsp:spPr>
        <a:xfrm>
          <a:off x="628" y="2865157"/>
          <a:ext cx="1390918" cy="8832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6A0A194-7492-483D-A32C-9D43FDD8B27C}">
      <dsp:nvSpPr>
        <dsp:cNvPr id="0" name=""/>
        <dsp:cNvSpPr/>
      </dsp:nvSpPr>
      <dsp:spPr>
        <a:xfrm>
          <a:off x="155175" y="3011976"/>
          <a:ext cx="1390918" cy="883233"/>
        </a:xfrm>
        <a:prstGeom prst="roundRect">
          <a:avLst>
            <a:gd name="adj" fmla="val 1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Парад полководцев</a:t>
          </a:r>
        </a:p>
      </dsp:txBody>
      <dsp:txXfrm>
        <a:off x="155175" y="3011976"/>
        <a:ext cx="1390918" cy="883233"/>
      </dsp:txXfrm>
    </dsp:sp>
    <dsp:sp modelId="{F5732325-A7BA-46BB-A0CA-C3C76D00D028}">
      <dsp:nvSpPr>
        <dsp:cNvPr id="0" name=""/>
        <dsp:cNvSpPr/>
      </dsp:nvSpPr>
      <dsp:spPr>
        <a:xfrm>
          <a:off x="628" y="4152915"/>
          <a:ext cx="1390918" cy="8832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47D3B10-FECA-44E5-8344-A987AD7E4323}">
      <dsp:nvSpPr>
        <dsp:cNvPr id="0" name=""/>
        <dsp:cNvSpPr/>
      </dsp:nvSpPr>
      <dsp:spPr>
        <a:xfrm>
          <a:off x="155175" y="4299734"/>
          <a:ext cx="1390918" cy="883233"/>
        </a:xfrm>
        <a:prstGeom prst="roundRect">
          <a:avLst>
            <a:gd name="adj" fmla="val 1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Соотнести  портрет полководца и его биографию</a:t>
          </a:r>
        </a:p>
      </dsp:txBody>
      <dsp:txXfrm>
        <a:off x="155175" y="4299734"/>
        <a:ext cx="1390918" cy="883233"/>
      </dsp:txXfrm>
    </dsp:sp>
    <dsp:sp modelId="{9DAFF173-E7D6-4023-8C76-C2B02DCC486C}">
      <dsp:nvSpPr>
        <dsp:cNvPr id="0" name=""/>
        <dsp:cNvSpPr/>
      </dsp:nvSpPr>
      <dsp:spPr>
        <a:xfrm>
          <a:off x="1700639" y="2865157"/>
          <a:ext cx="1390918" cy="8832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E71B4AE-86CC-4504-A1EF-36AC53EB9C2E}">
      <dsp:nvSpPr>
        <dsp:cNvPr id="0" name=""/>
        <dsp:cNvSpPr/>
      </dsp:nvSpPr>
      <dsp:spPr>
        <a:xfrm>
          <a:off x="1855186" y="3011976"/>
          <a:ext cx="1390918" cy="883233"/>
        </a:xfrm>
        <a:prstGeom prst="roundRect">
          <a:avLst>
            <a:gd name="adj" fmla="val 1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Память, высеченная </a:t>
          </a:r>
          <a:br>
            <a:rPr lang="ru-RU" sz="1400" b="1" kern="1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</a:br>
          <a:r>
            <a:rPr lang="ru-RU" sz="1400" b="1" kern="1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в камне</a:t>
          </a:r>
        </a:p>
      </dsp:txBody>
      <dsp:txXfrm>
        <a:off x="1855186" y="3011976"/>
        <a:ext cx="1390918" cy="883233"/>
      </dsp:txXfrm>
    </dsp:sp>
    <dsp:sp modelId="{25C47230-5AFA-4629-A9AD-1ED63BEB0FD6}">
      <dsp:nvSpPr>
        <dsp:cNvPr id="0" name=""/>
        <dsp:cNvSpPr/>
      </dsp:nvSpPr>
      <dsp:spPr>
        <a:xfrm>
          <a:off x="1700639" y="4152915"/>
          <a:ext cx="1390918" cy="8832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02EA373-FD03-425D-8882-87AB63B13E46}">
      <dsp:nvSpPr>
        <dsp:cNvPr id="0" name=""/>
        <dsp:cNvSpPr/>
      </dsp:nvSpPr>
      <dsp:spPr>
        <a:xfrm>
          <a:off x="1855186" y="4299734"/>
          <a:ext cx="1390918" cy="883233"/>
        </a:xfrm>
        <a:prstGeom prst="roundRect">
          <a:avLst>
            <a:gd name="adj" fmla="val 1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Собрать </a:t>
          </a:r>
          <a:r>
            <a:rPr lang="ru-RU" sz="1400" b="1" kern="1200" dirty="0" err="1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пазл</a:t>
          </a:r>
          <a:r>
            <a:rPr lang="ru-RU" sz="1400" b="1" kern="1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, рассказать </a:t>
          </a:r>
          <a:br>
            <a:rPr lang="ru-RU" sz="1400" b="1" kern="1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</a:br>
          <a:r>
            <a:rPr lang="ru-RU" sz="1400" b="1" kern="1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о памятнике</a:t>
          </a:r>
        </a:p>
      </dsp:txBody>
      <dsp:txXfrm>
        <a:off x="1855186" y="4299734"/>
        <a:ext cx="1390918" cy="883233"/>
      </dsp:txXfrm>
    </dsp:sp>
    <dsp:sp modelId="{60FE5BCC-ABCF-4075-8509-123FE88A1E18}">
      <dsp:nvSpPr>
        <dsp:cNvPr id="0" name=""/>
        <dsp:cNvSpPr/>
      </dsp:nvSpPr>
      <dsp:spPr>
        <a:xfrm>
          <a:off x="3400650" y="2865157"/>
          <a:ext cx="1390918" cy="8832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18C9384-8D8C-46B3-8DDB-9F681A8A52CE}">
      <dsp:nvSpPr>
        <dsp:cNvPr id="0" name=""/>
        <dsp:cNvSpPr/>
      </dsp:nvSpPr>
      <dsp:spPr>
        <a:xfrm>
          <a:off x="3555197" y="3011976"/>
          <a:ext cx="1390918" cy="883233"/>
        </a:xfrm>
        <a:prstGeom prst="roundRect">
          <a:avLst>
            <a:gd name="adj" fmla="val 1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Пылал мой край в огне войны</a:t>
          </a:r>
        </a:p>
      </dsp:txBody>
      <dsp:txXfrm>
        <a:off x="3555197" y="3011976"/>
        <a:ext cx="1390918" cy="883233"/>
      </dsp:txXfrm>
    </dsp:sp>
    <dsp:sp modelId="{1544803C-5A2D-41E9-AD03-837548303CA9}">
      <dsp:nvSpPr>
        <dsp:cNvPr id="0" name=""/>
        <dsp:cNvSpPr/>
      </dsp:nvSpPr>
      <dsp:spPr>
        <a:xfrm>
          <a:off x="3400650" y="4152915"/>
          <a:ext cx="1390918" cy="8832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3C10F6E-4A68-473B-8D81-C808E53295FF}">
      <dsp:nvSpPr>
        <dsp:cNvPr id="0" name=""/>
        <dsp:cNvSpPr/>
      </dsp:nvSpPr>
      <dsp:spPr>
        <a:xfrm>
          <a:off x="3555197" y="4299734"/>
          <a:ext cx="1390918" cy="883233"/>
        </a:xfrm>
        <a:prstGeom prst="roundRect">
          <a:avLst>
            <a:gd name="adj" fmla="val 1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Сделать атрибуцию экспоната из школьного музея</a:t>
          </a:r>
        </a:p>
      </dsp:txBody>
      <dsp:txXfrm>
        <a:off x="3555197" y="4299734"/>
        <a:ext cx="1390918" cy="883233"/>
      </dsp:txXfrm>
    </dsp:sp>
    <dsp:sp modelId="{290CBEDD-006C-4E3B-A99D-C288AE0DE35A}">
      <dsp:nvSpPr>
        <dsp:cNvPr id="0" name=""/>
        <dsp:cNvSpPr/>
      </dsp:nvSpPr>
      <dsp:spPr>
        <a:xfrm>
          <a:off x="5175750" y="2865157"/>
          <a:ext cx="1390918" cy="8832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8E81E19-33BB-476F-8BBE-A732B8140B27}">
      <dsp:nvSpPr>
        <dsp:cNvPr id="0" name=""/>
        <dsp:cNvSpPr/>
      </dsp:nvSpPr>
      <dsp:spPr>
        <a:xfrm>
          <a:off x="5330297" y="3011976"/>
          <a:ext cx="1390918" cy="883233"/>
        </a:xfrm>
        <a:prstGeom prst="roundRect">
          <a:avLst>
            <a:gd name="adj" fmla="val 1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Великий подвиг в памяти народной</a:t>
          </a:r>
        </a:p>
      </dsp:txBody>
      <dsp:txXfrm>
        <a:off x="5330297" y="3011976"/>
        <a:ext cx="1390918" cy="883233"/>
      </dsp:txXfrm>
    </dsp:sp>
    <dsp:sp modelId="{AA7EA37F-BF61-446A-84F6-5A61F26F63ED}">
      <dsp:nvSpPr>
        <dsp:cNvPr id="0" name=""/>
        <dsp:cNvSpPr/>
      </dsp:nvSpPr>
      <dsp:spPr>
        <a:xfrm>
          <a:off x="5100662" y="4152915"/>
          <a:ext cx="1541095" cy="8832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CEA8A71-1CEC-43A1-85E7-FABF2011E2D5}">
      <dsp:nvSpPr>
        <dsp:cNvPr id="0" name=""/>
        <dsp:cNvSpPr/>
      </dsp:nvSpPr>
      <dsp:spPr>
        <a:xfrm>
          <a:off x="5255208" y="4299734"/>
          <a:ext cx="1541095" cy="883233"/>
        </a:xfrm>
        <a:prstGeom prst="roundRect">
          <a:avLst>
            <a:gd name="adj" fmla="val 1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Кроссворд. </a:t>
          </a:r>
          <a:br>
            <a:rPr lang="ru-RU" sz="1400" b="1" kern="1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</a:br>
          <a:r>
            <a:rPr lang="ru-RU" sz="1400" b="1" kern="1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По описанию подвига назвать фамилию Героя</a:t>
          </a:r>
        </a:p>
      </dsp:txBody>
      <dsp:txXfrm>
        <a:off x="5255208" y="4299734"/>
        <a:ext cx="1541095" cy="883233"/>
      </dsp:txXfrm>
    </dsp:sp>
    <dsp:sp modelId="{13D16727-7454-4D2B-AE91-6F058E78EBFB}">
      <dsp:nvSpPr>
        <dsp:cNvPr id="0" name=""/>
        <dsp:cNvSpPr/>
      </dsp:nvSpPr>
      <dsp:spPr>
        <a:xfrm>
          <a:off x="6858396" y="2872576"/>
          <a:ext cx="1390918" cy="8832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24BC5EB-BB21-4943-BC54-103B47B6483C}">
      <dsp:nvSpPr>
        <dsp:cNvPr id="0" name=""/>
        <dsp:cNvSpPr/>
      </dsp:nvSpPr>
      <dsp:spPr>
        <a:xfrm>
          <a:off x="7012942" y="3019395"/>
          <a:ext cx="1390918" cy="883233"/>
        </a:xfrm>
        <a:prstGeom prst="roundRect">
          <a:avLst>
            <a:gd name="adj" fmla="val 1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Письмо </a:t>
          </a:r>
          <a:br>
            <a:rPr lang="ru-RU" sz="1400" b="1" kern="1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</a:br>
          <a:r>
            <a:rPr lang="ru-RU" sz="1400" b="1" kern="1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с фронта</a:t>
          </a:r>
        </a:p>
      </dsp:txBody>
      <dsp:txXfrm>
        <a:off x="7012942" y="3019395"/>
        <a:ext cx="1390918" cy="883233"/>
      </dsp:txXfrm>
    </dsp:sp>
    <dsp:sp modelId="{75D4E37C-65FA-45DB-8C47-A46DB3BAA1DE}">
      <dsp:nvSpPr>
        <dsp:cNvPr id="0" name=""/>
        <dsp:cNvSpPr/>
      </dsp:nvSpPr>
      <dsp:spPr>
        <a:xfrm>
          <a:off x="6950850" y="4152915"/>
          <a:ext cx="1390918" cy="8832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F17C718-0CD6-4D65-A25A-30E322AA21DA}">
      <dsp:nvSpPr>
        <dsp:cNvPr id="0" name=""/>
        <dsp:cNvSpPr/>
      </dsp:nvSpPr>
      <dsp:spPr>
        <a:xfrm>
          <a:off x="7105397" y="4299734"/>
          <a:ext cx="1390918" cy="883233"/>
        </a:xfrm>
        <a:prstGeom prst="roundRect">
          <a:avLst>
            <a:gd name="adj" fmla="val 1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Написать письмо от имени солдата</a:t>
          </a:r>
        </a:p>
      </dsp:txBody>
      <dsp:txXfrm>
        <a:off x="7105397" y="4299734"/>
        <a:ext cx="1390918" cy="88323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BE4978-FD49-43FB-A52A-E97BE72E2460}">
      <dsp:nvSpPr>
        <dsp:cNvPr id="0" name=""/>
        <dsp:cNvSpPr/>
      </dsp:nvSpPr>
      <dsp:spPr>
        <a:xfrm>
          <a:off x="744" y="145603"/>
          <a:ext cx="2902148" cy="174128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/>
            <a:t>Дымилась роща под горою,</a:t>
          </a:r>
          <a:br>
            <a:rPr lang="ru-RU" sz="2700" kern="1200" dirty="0"/>
          </a:br>
          <a:r>
            <a:rPr lang="ru-RU" sz="2700" kern="1200" dirty="0"/>
            <a:t>И вместе с ней горел закат…</a:t>
          </a:r>
        </a:p>
      </dsp:txBody>
      <dsp:txXfrm>
        <a:off x="744" y="145603"/>
        <a:ext cx="2902148" cy="1741289"/>
      </dsp:txXfrm>
    </dsp:sp>
    <dsp:sp modelId="{D24EF91C-C6F5-4BF8-842E-B56BCF22D3FF}">
      <dsp:nvSpPr>
        <dsp:cNvPr id="0" name=""/>
        <dsp:cNvSpPr/>
      </dsp:nvSpPr>
      <dsp:spPr>
        <a:xfrm>
          <a:off x="3193107" y="145603"/>
          <a:ext cx="2902148" cy="174128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/>
            <a:t>Здесь птицы не поют,</a:t>
          </a:r>
          <a:br>
            <a:rPr lang="ru-RU" sz="2700" kern="1200" dirty="0"/>
          </a:br>
          <a:r>
            <a:rPr lang="ru-RU" sz="2700" kern="1200" dirty="0"/>
            <a:t>Деревья не растут… </a:t>
          </a:r>
        </a:p>
      </dsp:txBody>
      <dsp:txXfrm>
        <a:off x="3193107" y="145603"/>
        <a:ext cx="2902148" cy="1741289"/>
      </dsp:txXfrm>
    </dsp:sp>
    <dsp:sp modelId="{674AFF9D-0CFE-4CA4-A16F-AE129E399042}">
      <dsp:nvSpPr>
        <dsp:cNvPr id="0" name=""/>
        <dsp:cNvSpPr/>
      </dsp:nvSpPr>
      <dsp:spPr>
        <a:xfrm>
          <a:off x="744" y="2177107"/>
          <a:ext cx="2902148" cy="174128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/>
            <a:t>Пусть ярость благородная</a:t>
          </a:r>
          <a:br>
            <a:rPr lang="ru-RU" sz="2700" kern="1200" dirty="0"/>
          </a:br>
          <a:r>
            <a:rPr lang="ru-RU" sz="2700" kern="1200" dirty="0"/>
            <a:t>Вскипает, как волна!..</a:t>
          </a:r>
        </a:p>
      </dsp:txBody>
      <dsp:txXfrm>
        <a:off x="744" y="2177107"/>
        <a:ext cx="2902148" cy="1741289"/>
      </dsp:txXfrm>
    </dsp:sp>
    <dsp:sp modelId="{6DC1F96C-D517-4991-8D1D-1480AC89EFB1}">
      <dsp:nvSpPr>
        <dsp:cNvPr id="0" name=""/>
        <dsp:cNvSpPr/>
      </dsp:nvSpPr>
      <dsp:spPr>
        <a:xfrm>
          <a:off x="3193107" y="2177107"/>
          <a:ext cx="2902148" cy="174128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/>
            <a:t>Бьется в тесной печурке огонь,</a:t>
          </a:r>
          <a:br>
            <a:rPr lang="ru-RU" sz="2700" kern="1200" dirty="0"/>
          </a:br>
          <a:r>
            <a:rPr lang="ru-RU" sz="2700" kern="1200" dirty="0"/>
            <a:t>На поленьях смола, как слеза…</a:t>
          </a:r>
        </a:p>
      </dsp:txBody>
      <dsp:txXfrm>
        <a:off x="3193107" y="2177107"/>
        <a:ext cx="2902148" cy="174128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EC7B79-31A9-486B-94D0-994FEA0A8FAE}">
      <dsp:nvSpPr>
        <dsp:cNvPr id="0" name=""/>
        <dsp:cNvSpPr/>
      </dsp:nvSpPr>
      <dsp:spPr>
        <a:xfrm>
          <a:off x="2877609" y="2707527"/>
          <a:ext cx="2381684" cy="230470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Times New Roman" pitchFamily="18" charset="0"/>
              <a:cs typeface="Times New Roman" pitchFamily="18" charset="0"/>
            </a:rPr>
            <a:t>Интерактивная игра</a:t>
          </a:r>
        </a:p>
      </dsp:txBody>
      <dsp:txXfrm>
        <a:off x="2877609" y="2707527"/>
        <a:ext cx="2381684" cy="2304703"/>
      </dsp:txXfrm>
    </dsp:sp>
    <dsp:sp modelId="{E792A152-AFBF-4BB7-BF79-16EAC10159FD}">
      <dsp:nvSpPr>
        <dsp:cNvPr id="0" name=""/>
        <dsp:cNvSpPr/>
      </dsp:nvSpPr>
      <dsp:spPr>
        <a:xfrm rot="11700000">
          <a:off x="1013657" y="2974156"/>
          <a:ext cx="1835230" cy="626134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7D1CD31-0E0B-4D6C-809E-06334A2B5F5E}">
      <dsp:nvSpPr>
        <dsp:cNvPr id="0" name=""/>
        <dsp:cNvSpPr/>
      </dsp:nvSpPr>
      <dsp:spPr>
        <a:xfrm>
          <a:off x="1366" y="2214881"/>
          <a:ext cx="2087115" cy="16696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Times New Roman" pitchFamily="18" charset="0"/>
              <a:cs typeface="Times New Roman" pitchFamily="18" charset="0"/>
            </a:rPr>
            <a:t>Активный метод обучения</a:t>
          </a:r>
        </a:p>
      </dsp:txBody>
      <dsp:txXfrm>
        <a:off x="1366" y="2214881"/>
        <a:ext cx="2087115" cy="1669692"/>
      </dsp:txXfrm>
    </dsp:sp>
    <dsp:sp modelId="{7DAC0792-CADC-4C0D-A42F-5A15946C7169}">
      <dsp:nvSpPr>
        <dsp:cNvPr id="0" name=""/>
        <dsp:cNvSpPr/>
      </dsp:nvSpPr>
      <dsp:spPr>
        <a:xfrm rot="14700000">
          <a:off x="2207800" y="1554042"/>
          <a:ext cx="1862815" cy="626134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F5907EE-3AA7-46AD-8606-1A47E8253AF7}">
      <dsp:nvSpPr>
        <dsp:cNvPr id="0" name=""/>
        <dsp:cNvSpPr/>
      </dsp:nvSpPr>
      <dsp:spPr>
        <a:xfrm>
          <a:off x="1702020" y="188121"/>
          <a:ext cx="2087115" cy="16696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1560506"/>
                <a:satOff val="-1946"/>
                <a:lumOff val="458"/>
                <a:alphaOff val="0"/>
                <a:shade val="51000"/>
                <a:satMod val="130000"/>
              </a:schemeClr>
            </a:gs>
            <a:gs pos="80000">
              <a:schemeClr val="accent2">
                <a:hueOff val="1560506"/>
                <a:satOff val="-1946"/>
                <a:lumOff val="458"/>
                <a:alphaOff val="0"/>
                <a:shade val="93000"/>
                <a:satMod val="130000"/>
              </a:schemeClr>
            </a:gs>
            <a:gs pos="100000">
              <a:schemeClr val="accent2">
                <a:hueOff val="1560506"/>
                <a:satOff val="-1946"/>
                <a:lumOff val="45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Times New Roman" pitchFamily="18" charset="0"/>
              <a:cs typeface="Times New Roman" pitchFamily="18" charset="0"/>
            </a:rPr>
            <a:t>Познавательный досуг</a:t>
          </a:r>
        </a:p>
      </dsp:txBody>
      <dsp:txXfrm>
        <a:off x="1702020" y="188121"/>
        <a:ext cx="2087115" cy="1669692"/>
      </dsp:txXfrm>
    </dsp:sp>
    <dsp:sp modelId="{C25E1028-BD30-4C50-8512-7514EC3921D1}">
      <dsp:nvSpPr>
        <dsp:cNvPr id="0" name=""/>
        <dsp:cNvSpPr/>
      </dsp:nvSpPr>
      <dsp:spPr>
        <a:xfrm rot="17700000">
          <a:off x="4066288" y="1554042"/>
          <a:ext cx="1862815" cy="626134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4075293-0461-417C-9016-57D022CDE011}">
      <dsp:nvSpPr>
        <dsp:cNvPr id="0" name=""/>
        <dsp:cNvSpPr/>
      </dsp:nvSpPr>
      <dsp:spPr>
        <a:xfrm>
          <a:off x="4347767" y="188121"/>
          <a:ext cx="2087115" cy="16696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3121013"/>
                <a:satOff val="-3893"/>
                <a:lumOff val="915"/>
                <a:alphaOff val="0"/>
                <a:shade val="51000"/>
                <a:satMod val="130000"/>
              </a:schemeClr>
            </a:gs>
            <a:gs pos="80000">
              <a:schemeClr val="accent2">
                <a:hueOff val="3121013"/>
                <a:satOff val="-3893"/>
                <a:lumOff val="915"/>
                <a:alphaOff val="0"/>
                <a:shade val="93000"/>
                <a:satMod val="130000"/>
              </a:schemeClr>
            </a:gs>
            <a:gs pos="100000">
              <a:schemeClr val="accent2">
                <a:hueOff val="3121013"/>
                <a:satOff val="-3893"/>
                <a:lumOff val="9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Times New Roman" pitchFamily="18" charset="0"/>
              <a:cs typeface="Times New Roman" pitchFamily="18" charset="0"/>
            </a:rPr>
            <a:t>Способ воспитания</a:t>
          </a:r>
        </a:p>
      </dsp:txBody>
      <dsp:txXfrm>
        <a:off x="4347767" y="188121"/>
        <a:ext cx="2087115" cy="1669692"/>
      </dsp:txXfrm>
    </dsp:sp>
    <dsp:sp modelId="{8E198094-4C27-4A2B-A80A-B3AC99D08FFD}">
      <dsp:nvSpPr>
        <dsp:cNvPr id="0" name=""/>
        <dsp:cNvSpPr/>
      </dsp:nvSpPr>
      <dsp:spPr>
        <a:xfrm rot="20700000">
          <a:off x="5288015" y="2974156"/>
          <a:ext cx="1835230" cy="626134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7DA81AB-C2C5-4FBB-9E5C-F7CDBE13CC60}">
      <dsp:nvSpPr>
        <dsp:cNvPr id="0" name=""/>
        <dsp:cNvSpPr/>
      </dsp:nvSpPr>
      <dsp:spPr>
        <a:xfrm>
          <a:off x="6048421" y="2214881"/>
          <a:ext cx="2087115" cy="16696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Times New Roman" pitchFamily="18" charset="0"/>
              <a:cs typeface="Times New Roman" pitchFamily="18" charset="0"/>
            </a:rPr>
            <a:t>Форма социализации</a:t>
          </a:r>
        </a:p>
      </dsp:txBody>
      <dsp:txXfrm>
        <a:off x="6048421" y="2214881"/>
        <a:ext cx="2087115" cy="16696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#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#3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2.jpe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5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Oksana\Desktop\карточки ВК\Фон 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5739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779912" y="5085184"/>
            <a:ext cx="504056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Амитина Оксана Владимировна,</a:t>
            </a:r>
          </a:p>
          <a:p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методист МБУ ДО «ЦДО «Одаренность»,</a:t>
            </a:r>
          </a:p>
          <a:p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г. Старый Оскол, Белгородская область</a:t>
            </a: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547664" y="116632"/>
            <a:ext cx="748883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Муниципальное бюджетное учреждение дополнительного образования </a:t>
            </a:r>
          </a:p>
          <a:p>
            <a:pPr algn="ctr"/>
            <a:r>
              <a:rPr lang="ru-RU" sz="1600" b="1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«Центр дополнительного образования «Одаренность»</a:t>
            </a:r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827584" y="2204864"/>
            <a:ext cx="7848872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МИТАП</a:t>
            </a:r>
          </a:p>
          <a:p>
            <a:pPr algn="ctr"/>
            <a:endParaRPr lang="ru-RU" sz="2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  <a:p>
            <a:pPr algn="ctr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ФОРМИРОВАНИЕ ЧУВСТВА ПАТРИОТИЗМА </a:t>
            </a:r>
          </a:p>
          <a:p>
            <a:pPr algn="ctr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ЧЕРЕЗ ИНТЕРАКТИВНЫЕ ПОЗНАВАТЕЛЬНЫЕ ИГРЫ</a:t>
            </a:r>
          </a:p>
          <a:p>
            <a:pPr algn="ctr"/>
            <a:endParaRPr lang="ru-RU" sz="20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  <p:pic>
        <p:nvPicPr>
          <p:cNvPr id="9" name="Picture 2" descr="C:\Users\Oksana\Desktop\Эмблема Одаренность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619672" cy="15278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Oksana\Desktop\карточки ВК\Фон 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6" name="Схема 5"/>
          <p:cNvGraphicFramePr/>
          <p:nvPr/>
        </p:nvGraphicFramePr>
        <p:xfrm>
          <a:off x="611560" y="1397000"/>
          <a:ext cx="8136904" cy="5200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Picture 2" descr="C:\Users\Oksana\Desktop\Эмблема Одаренность.jpe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835696" cy="17316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Oksana\Desktop\карточки ВК\Фон 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5739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779912" y="5085184"/>
            <a:ext cx="504056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Амитина Оксана Владимировна,</a:t>
            </a:r>
          </a:p>
          <a:p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методист МБУ ДО «ЦДО «Одаренность»,</a:t>
            </a:r>
          </a:p>
          <a:p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г. Старый Оскол, Белгородская область</a:t>
            </a: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547664" y="116632"/>
            <a:ext cx="748883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Муниципальное бюджетное учреждение дополнительного образования </a:t>
            </a:r>
          </a:p>
          <a:p>
            <a:pPr algn="ctr"/>
            <a:r>
              <a:rPr lang="ru-RU" sz="1600" b="1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«Центр дополнительного образования «Одаренность»</a:t>
            </a:r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827584" y="2204864"/>
            <a:ext cx="7848872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МИТАП</a:t>
            </a:r>
          </a:p>
          <a:p>
            <a:pPr algn="ctr"/>
            <a:endParaRPr lang="ru-RU" sz="2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  <a:p>
            <a:pPr algn="ctr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ФОРМИРОВАНИЕ ЧУВСТВА ПАТРИОТИЗМА </a:t>
            </a:r>
          </a:p>
          <a:p>
            <a:pPr algn="ctr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ЧЕРЕЗ ИНТЕРАКТИВНЫЕ ПОЗНАВАТЕЛЬНЫЕ ИГРЫ</a:t>
            </a:r>
          </a:p>
          <a:p>
            <a:pPr algn="ctr"/>
            <a:endParaRPr lang="ru-RU" sz="20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anose="020B0503020204020204" pitchFamily="34" charset="0"/>
            </a:endParaRPr>
          </a:p>
        </p:txBody>
      </p:sp>
      <p:pic>
        <p:nvPicPr>
          <p:cNvPr id="4" name="Picture 2" descr="C:\Users\Oksana\Desktop\Эмблема Одаренность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835696" cy="17316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Oksana\Desktop\карточки ВК\Фон 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Скругленный прямоугольник 7"/>
          <p:cNvSpPr/>
          <p:nvPr/>
        </p:nvSpPr>
        <p:spPr>
          <a:xfrm>
            <a:off x="251520" y="4509120"/>
            <a:ext cx="8640000" cy="208823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Интерактивные познавательные игры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это активные формы обучения, где участники не только получают знания, но и взаимодействуют с педагогом, друг с другом, действуют в смоделированной ситуации. </a:t>
            </a:r>
          </a:p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Цель интерактивного обучения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- создание комфортных условий обучения,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при которых ребенок чувствует свою успешность, свое интеллектуальное совершенство, что активизирует, делает продуктивным сам образовательный процесс.</a:t>
            </a:r>
          </a:p>
        </p:txBody>
      </p:sp>
      <p:graphicFrame>
        <p:nvGraphicFramePr>
          <p:cNvPr id="10" name="Схема 9"/>
          <p:cNvGraphicFramePr/>
          <p:nvPr/>
        </p:nvGraphicFramePr>
        <p:xfrm>
          <a:off x="1331640" y="332656"/>
          <a:ext cx="5760640" cy="3888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Picture 2" descr="C:\Users\Oksana\Desktop\Эмблема Одаренность.jpe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1"/>
            <a:ext cx="1619672" cy="15278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Oksana\Desktop\карточки ВК\Фон 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6" name="Схема 5"/>
          <p:cNvGraphicFramePr/>
          <p:nvPr/>
        </p:nvGraphicFramePr>
        <p:xfrm>
          <a:off x="2843808" y="332656"/>
          <a:ext cx="6192688" cy="6264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050" name="Picture 2" descr="C:\Users\Oksana\Desktop\АРКТУР\+ очный тур\МК Интерактивная игра\картинки\4 форсайт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3528" y="5013176"/>
            <a:ext cx="2160000" cy="16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Users\Oksana\Desktop\АРКТУР\+ очный тур\МК Интерактивная игра\картинки\5 форсайт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3528" y="3356992"/>
            <a:ext cx="2160000" cy="16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WhatsApp Image 2024-05-16 at 13.35.19.jpeg"/>
          <p:cNvPicPr>
            <a:picLocks noChangeAspect="1"/>
          </p:cNvPicPr>
          <p:nvPr/>
        </p:nvPicPr>
        <p:blipFill>
          <a:blip r:embed="rId10" cstate="print"/>
          <a:srcRect t="13335"/>
          <a:stretch>
            <a:fillRect/>
          </a:stretch>
        </p:blipFill>
        <p:spPr>
          <a:xfrm>
            <a:off x="323528" y="1628800"/>
            <a:ext cx="2134395" cy="16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2" descr="C:\Users\Oksana\Desktop\Эмблема Одаренность.jpe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1"/>
            <a:ext cx="1619672" cy="15278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Oksana\Desktop\карточки ВК\Фон 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6" name="Схема 5"/>
          <p:cNvGraphicFramePr/>
          <p:nvPr/>
        </p:nvGraphicFramePr>
        <p:xfrm>
          <a:off x="251520" y="692696"/>
          <a:ext cx="8496944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2" descr="C:\Users\Oksana\Desktop\Эмблема Одаренность.jpe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1"/>
            <a:ext cx="1619672" cy="15278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Oksana\Desktop\карточки ВК\Фон 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3" name="Picture 1" descr="E:\Амитина\ФОТО\Мероприятия\История\20230202_1410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5" y="1772816"/>
            <a:ext cx="2693566" cy="1584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3074" name="Picture 2" descr="E:\Амитина\ФОТО\Мероприятия\История\20230202_14110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3789040"/>
            <a:ext cx="2304256" cy="237696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3075" name="Picture 3" descr="E:\Амитина\ФОТО\Мероприятия\История\20230202_15371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52479" y="3789040"/>
            <a:ext cx="5940001" cy="2376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3076" name="Picture 4" descr="E:\Амитина\ФОТО\Мероприятия\История\20230202_14151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1772816"/>
            <a:ext cx="2816313" cy="158417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3077" name="Picture 5" descr="E:\Амитина\ФОТО\Мероприятия\История\20230202_14125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03848" y="1772816"/>
            <a:ext cx="2816313" cy="158417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1" name="Picture 2" descr="C:\Users\Oksana\Desktop\Эмблема Одаренность.jpe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1"/>
            <a:ext cx="1619672" cy="15278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Oksana\Desktop\карточки ВК\Фон 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«Парад полководцев»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 l="28521" t="29270" r="41946" b="23000"/>
          <a:stretch>
            <a:fillRect/>
          </a:stretch>
        </p:blipFill>
        <p:spPr bwMode="auto">
          <a:xfrm>
            <a:off x="467544" y="2780928"/>
            <a:ext cx="2376264" cy="21602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3203848" y="1556792"/>
          <a:ext cx="5472608" cy="388843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8488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237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609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Ватутин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Николай Фёдорович</a:t>
                      </a:r>
                      <a:endParaRPr lang="ru-RU" sz="11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11760" marR="160655"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Выдающийся советский военачальник, генерал армии, Герой Советского Союза (посмертно), прошедший путь красноармейца </a:t>
                      </a:r>
                      <a:br>
                        <a:rPr lang="ru-RU" sz="1000" dirty="0"/>
                      </a:br>
                      <a:r>
                        <a:rPr lang="ru-RU" sz="1000" dirty="0"/>
                        <a:t>до полководца. В годы войны последовательно возглавлял войска ряда фронтов. В штабе фельдмаршала </a:t>
                      </a:r>
                      <a:r>
                        <a:rPr lang="ru-RU" sz="1000" dirty="0" err="1"/>
                        <a:t>Манштейна</a:t>
                      </a:r>
                      <a:r>
                        <a:rPr lang="ru-RU" sz="1000" dirty="0"/>
                        <a:t> его прозвали «Гроссмейстером».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609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Жуков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Георгий Константинович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11760" marR="160655"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/>
                        <a:t>Четырежды герой Советского Союза (награждён в 1939,1944, 1945, 1956). Кавалер двух орденов "Победа", а также множества других советских и иностранных орденов и медалей. 8 мая 1945 года принял безоговорочную капитуляцию нацистской Германии. 24 июня 1945 года на Красной площади (Москва) принимал парад Победы.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65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Тимошенко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Семен Константинович</a:t>
                      </a:r>
                      <a:endParaRPr lang="ru-RU" sz="11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11760" marR="160655"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Маршал Советского Союза. Дважды Герой Советского Союза. Кавалер ордена "Победа". Народный комиссар обороны (с мая 1940 </a:t>
                      </a:r>
                      <a:br>
                        <a:rPr lang="ru-RU" sz="1000" dirty="0"/>
                      </a:br>
                      <a:r>
                        <a:rPr lang="ru-RU" sz="1000" dirty="0"/>
                        <a:t>по июль 1941). Под его руководством развернулось самое большое </a:t>
                      </a:r>
                      <a:br>
                        <a:rPr lang="ru-RU" sz="1000" dirty="0"/>
                      </a:br>
                      <a:r>
                        <a:rPr lang="ru-RU" sz="1000" dirty="0"/>
                        <a:t>и упорное сражение первых месяцев войны - Смоленское.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3" name="Picture 2" descr="C:\Users\Oksana\Desktop\Эмблема Одаренность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"/>
            <a:ext cx="1619672" cy="15278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Oksana\Desktop\карточки ВК\Фон 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539552" y="3429000"/>
            <a:ext cx="8064896" cy="27977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Расставьте слова и цифры из предложенного набора слов и знаков так, чтобы получилось связанное законченное предложение, посвященное строительству дороги Мужества и запишите его. Обратите внимание на то, что могут быть «лишние» слова.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6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Старый Оскол, 1943, железная, 32, июле, км, Елец, построена, Ржава, протяженностью, за, 95, году (а),  1942, дорога, дня (дней), была, в, августе, ─ 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6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Железная дорога Старый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Оскол-Ржава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протяженностью 95 км была построена </a:t>
            </a:r>
            <a:b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июле 1943 года за 32 дня.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5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Рисунок 5" descr="https://avatars.mds.yandex.net/i?id=7736de78433f3e5f9f34e96552316d2a9aa3ba61-4600536-images-thumbs&amp;n=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340768"/>
            <a:ext cx="2088232" cy="17281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F80C176-9CD5-4536-B2E5-9E70B77C2DE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14562" y="1268760"/>
            <a:ext cx="2639591" cy="1800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467544" y="260648"/>
            <a:ext cx="7859216" cy="9221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</a:pP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«Дорога мужества»</a:t>
            </a:r>
          </a:p>
        </p:txBody>
      </p:sp>
      <p:pic>
        <p:nvPicPr>
          <p:cNvPr id="9" name="Picture 2" descr="C:\Users\Oksana\Desktop\Эмблема Одаренность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"/>
            <a:ext cx="1619672" cy="15278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Oksana\Desktop\карточки ВК\Фон 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323528" y="1700808"/>
            <a:ext cx="3960440" cy="44539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Участникам игры предлагаются экспонаты из школьного музея – предметы, найденные в </a:t>
            </a:r>
            <a:r>
              <a:rPr kumimoji="0" lang="ru-RU" sz="23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старооскольской</a:t>
            </a:r>
            <a: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земле – безмолвные свидетели боевого подвига советского солдата.  Требуется сделать атрибуцию музейного экспоната (описать название, внешний вид экспоната, для чего предназначался, как был найден и проч.)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3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Picture 2" descr="C:\Users\Oksana\Downloads\WhatsApp Image 2025-11-13 at 16.24.30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1628800"/>
            <a:ext cx="2301720" cy="30689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3" descr="C:\Users\Oksana\Downloads\WhatsApp Image 2025-11-13 at 16.25.19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3861048"/>
            <a:ext cx="2403848" cy="25340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1979712" y="548680"/>
            <a:ext cx="67794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«Пылал мой край в огне войны»</a:t>
            </a:r>
          </a:p>
        </p:txBody>
      </p:sp>
      <p:pic>
        <p:nvPicPr>
          <p:cNvPr id="9" name="Picture 2" descr="C:\Users\Oksana\Desktop\Эмблема Одаренность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"/>
            <a:ext cx="1619672" cy="15278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Oksana\Desktop\карточки ВК\Фон 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Участникам игры требуется по началу песни вспомнить ее продолжение, название и автора. </a:t>
            </a:r>
          </a:p>
        </p:txBody>
      </p:sp>
      <p:graphicFrame>
        <p:nvGraphicFramePr>
          <p:cNvPr id="6" name="Схема 5"/>
          <p:cNvGraphicFramePr/>
          <p:nvPr/>
        </p:nvGraphicFramePr>
        <p:xfrm>
          <a:off x="1619672" y="249289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987824" y="620688"/>
            <a:ext cx="49292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«Песня тоже воевала!»</a:t>
            </a:r>
          </a:p>
        </p:txBody>
      </p:sp>
      <p:pic>
        <p:nvPicPr>
          <p:cNvPr id="8" name="Picture 2" descr="C:\Users\Oksana\Desktop\Эмблема Одаренность.jpe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835696" cy="17316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704</TotalTime>
  <Words>520</Words>
  <Application>Microsoft Office PowerPoint</Application>
  <PresentationFormat>Экран (4:3)</PresentationFormat>
  <Paragraphs>75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Corbel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Oksana</dc:creator>
  <cp:lastModifiedBy>Декина</cp:lastModifiedBy>
  <cp:revision>59</cp:revision>
  <dcterms:created xsi:type="dcterms:W3CDTF">2024-05-12T13:29:16Z</dcterms:created>
  <dcterms:modified xsi:type="dcterms:W3CDTF">2025-12-17T08:26:14Z</dcterms:modified>
</cp:coreProperties>
</file>